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2" r:id="rId1"/>
  </p:sldMasterIdLst>
  <p:notesMasterIdLst>
    <p:notesMasterId r:id="rId80"/>
  </p:notesMasterIdLst>
  <p:sldIdLst>
    <p:sldId id="256" r:id="rId2"/>
    <p:sldId id="349" r:id="rId3"/>
    <p:sldId id="257" r:id="rId4"/>
    <p:sldId id="259" r:id="rId5"/>
    <p:sldId id="470" r:id="rId6"/>
    <p:sldId id="265" r:id="rId7"/>
    <p:sldId id="471" r:id="rId8"/>
    <p:sldId id="373" r:id="rId9"/>
    <p:sldId id="472" r:id="rId10"/>
    <p:sldId id="374" r:id="rId11"/>
    <p:sldId id="268" r:id="rId12"/>
    <p:sldId id="410" r:id="rId13"/>
    <p:sldId id="300" r:id="rId14"/>
    <p:sldId id="411" r:id="rId15"/>
    <p:sldId id="302" r:id="rId16"/>
    <p:sldId id="412" r:id="rId17"/>
    <p:sldId id="362" r:id="rId18"/>
    <p:sldId id="413" r:id="rId19"/>
    <p:sldId id="306" r:id="rId20"/>
    <p:sldId id="414" r:id="rId21"/>
    <p:sldId id="360" r:id="rId22"/>
    <p:sldId id="415" r:id="rId23"/>
    <p:sldId id="366" r:id="rId24"/>
    <p:sldId id="416" r:id="rId25"/>
    <p:sldId id="308" r:id="rId26"/>
    <p:sldId id="417" r:id="rId27"/>
    <p:sldId id="368" r:id="rId28"/>
    <p:sldId id="418" r:id="rId29"/>
    <p:sldId id="310" r:id="rId30"/>
    <p:sldId id="419" r:id="rId31"/>
    <p:sldId id="312" r:id="rId32"/>
    <p:sldId id="420" r:id="rId33"/>
    <p:sldId id="364" r:id="rId34"/>
    <p:sldId id="421" r:id="rId35"/>
    <p:sldId id="314" r:id="rId36"/>
    <p:sldId id="422" r:id="rId37"/>
    <p:sldId id="316" r:id="rId38"/>
    <p:sldId id="423" r:id="rId39"/>
    <p:sldId id="318" r:id="rId40"/>
    <p:sldId id="424" r:id="rId41"/>
    <p:sldId id="320" r:id="rId42"/>
    <p:sldId id="455" r:id="rId43"/>
    <p:sldId id="322" r:id="rId44"/>
    <p:sldId id="456" r:id="rId45"/>
    <p:sldId id="324" r:id="rId46"/>
    <p:sldId id="457" r:id="rId47"/>
    <p:sldId id="326" r:id="rId48"/>
    <p:sldId id="458" r:id="rId49"/>
    <p:sldId id="337" r:id="rId50"/>
    <p:sldId id="459" r:id="rId51"/>
    <p:sldId id="339" r:id="rId52"/>
    <p:sldId id="460" r:id="rId53"/>
    <p:sldId id="341" r:id="rId54"/>
    <p:sldId id="461" r:id="rId55"/>
    <p:sldId id="343" r:id="rId56"/>
    <p:sldId id="462" r:id="rId57"/>
    <p:sldId id="372" r:id="rId58"/>
    <p:sldId id="463" r:id="rId59"/>
    <p:sldId id="370" r:id="rId60"/>
    <p:sldId id="464" r:id="rId61"/>
    <p:sldId id="352" r:id="rId62"/>
    <p:sldId id="465" r:id="rId63"/>
    <p:sldId id="354" r:id="rId64"/>
    <p:sldId id="466" r:id="rId65"/>
    <p:sldId id="357" r:id="rId66"/>
    <p:sldId id="467" r:id="rId67"/>
    <p:sldId id="345" r:id="rId68"/>
    <p:sldId id="468" r:id="rId69"/>
    <p:sldId id="347" r:id="rId70"/>
    <p:sldId id="469" r:id="rId71"/>
    <p:sldId id="328" r:id="rId72"/>
    <p:sldId id="384" r:id="rId73"/>
    <p:sldId id="334" r:id="rId74"/>
    <p:sldId id="383" r:id="rId75"/>
    <p:sldId id="335" r:id="rId76"/>
    <p:sldId id="382" r:id="rId77"/>
    <p:sldId id="359" r:id="rId78"/>
    <p:sldId id="381" r:id="rId79"/>
  </p:sldIdLst>
  <p:sldSz cx="7775575" cy="5543550"/>
  <p:notesSz cx="6858000" cy="9144000"/>
  <p:embeddedFontLst>
    <p:embeddedFont>
      <p:font typeface="BIZ UDGothic" panose="020B0400000000000000" pitchFamily="49" charset="-128"/>
      <p:regular r:id="rId81"/>
      <p:bold r:id="rId82"/>
    </p:embeddedFont>
    <p:embeddedFont>
      <p:font typeface="Calibri" panose="020F0502020204030204" pitchFamily="34" charset="0"/>
      <p:regular r:id="rId83"/>
      <p:bold r:id="rId84"/>
      <p:italic r:id="rId85"/>
      <p:boldItalic r:id="rId86"/>
    </p:embeddedFont>
    <p:embeddedFont>
      <p:font typeface="Calibri Light" panose="020F0302020204030204" pitchFamily="34" charset="0"/>
      <p:regular r:id="rId87"/>
      <p:italic r:id="rId88"/>
    </p:embeddedFont>
    <p:embeddedFont>
      <p:font typeface="Marvel" pitchFamily="2" charset="0"/>
      <p:regular r:id="rId89"/>
    </p:embeddedFont>
    <p:embeddedFont>
      <p:font typeface="Ubuntu" panose="020B0504030602030204" pitchFamily="34" charset="0"/>
      <p:regular r:id="rId90"/>
      <p:bold r:id="rId91"/>
      <p:italic r:id="rId92"/>
      <p:boldItalic r:id="rId93"/>
    </p:embeddedFont>
    <p:embeddedFont>
      <p:font typeface="Ubuntu Light" panose="020B0304030602030204" pitchFamily="34" charset="0"/>
      <p:regular r:id="rId94"/>
      <p:italic r:id="rId9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joerd Kranendonk" initials="SK" lastIdx="8" clrIdx="0">
    <p:extLst>
      <p:ext uri="{19B8F6BF-5375-455C-9EA6-DF929625EA0E}">
        <p15:presenceInfo xmlns:p15="http://schemas.microsoft.com/office/powerpoint/2012/main" userId="acef0a9426a7f6d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AECA"/>
    <a:srgbClr val="F5F3F4"/>
    <a:srgbClr val="941100"/>
    <a:srgbClr val="FFC2E8"/>
    <a:srgbClr val="DE84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F1D2E5-8999-CA4A-889B-62680FED495E}" v="44" dt="2022-04-03T12:50:27.9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83"/>
    <p:restoredTop sz="92517"/>
  </p:normalViewPr>
  <p:slideViewPr>
    <p:cSldViewPr snapToObjects="1">
      <p:cViewPr>
        <p:scale>
          <a:sx n="160" d="100"/>
          <a:sy n="160" d="100"/>
        </p:scale>
        <p:origin x="960" y="-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4.fntdata"/><Relationship Id="rId89" Type="http://schemas.openxmlformats.org/officeDocument/2006/relationships/font" Target="fonts/font9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microsoft.com/office/2015/10/relationships/revisionInfo" Target="revisionInfo.xml"/><Relationship Id="rId5" Type="http://schemas.openxmlformats.org/officeDocument/2006/relationships/slide" Target="slides/slide4.xml"/><Relationship Id="rId90" Type="http://schemas.openxmlformats.org/officeDocument/2006/relationships/font" Target="fonts/font10.fntdata"/><Relationship Id="rId95" Type="http://schemas.openxmlformats.org/officeDocument/2006/relationships/font" Target="fonts/font15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notesMaster" Target="notesMasters/notesMaster1.xml"/><Relationship Id="rId85" Type="http://schemas.openxmlformats.org/officeDocument/2006/relationships/font" Target="fonts/font5.fntdata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3.fntdata"/><Relationship Id="rId88" Type="http://schemas.openxmlformats.org/officeDocument/2006/relationships/font" Target="fonts/font8.fntdata"/><Relationship Id="rId91" Type="http://schemas.openxmlformats.org/officeDocument/2006/relationships/font" Target="fonts/font11.fntdata"/><Relationship Id="rId96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font" Target="fonts/font1.fntdata"/><Relationship Id="rId86" Type="http://schemas.openxmlformats.org/officeDocument/2006/relationships/font" Target="fonts/font6.fntdata"/><Relationship Id="rId94" Type="http://schemas.openxmlformats.org/officeDocument/2006/relationships/font" Target="fonts/font14.fntdata"/><Relationship Id="rId99" Type="http://schemas.openxmlformats.org/officeDocument/2006/relationships/theme" Target="theme/theme1.xml"/><Relationship Id="rId10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7.fntdata"/><Relationship Id="rId61" Type="http://schemas.openxmlformats.org/officeDocument/2006/relationships/slide" Target="slides/slide60.xml"/><Relationship Id="rId82" Type="http://schemas.openxmlformats.org/officeDocument/2006/relationships/font" Target="fonts/font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3.fntdata"/><Relationship Id="rId98" Type="http://schemas.openxmlformats.org/officeDocument/2006/relationships/viewProps" Target="viewProps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長沢智治" userId="964215ba-3a00-4183-9a92-0963f07c308d" providerId="ADAL" clId="{A9F1D2E5-8999-CA4A-889B-62680FED495E}"/>
    <pc:docChg chg="undo custSel addSld delSld modSld">
      <pc:chgData name="長沢智治" userId="964215ba-3a00-4183-9a92-0963f07c308d" providerId="ADAL" clId="{A9F1D2E5-8999-CA4A-889B-62680FED495E}" dt="2022-04-03T13:19:40.947" v="7478" actId="2711"/>
      <pc:docMkLst>
        <pc:docMk/>
      </pc:docMkLst>
      <pc:sldChg chg="addSp modSp mod">
        <pc:chgData name="長沢智治" userId="964215ba-3a00-4183-9a92-0963f07c308d" providerId="ADAL" clId="{A9F1D2E5-8999-CA4A-889B-62680FED495E}" dt="2022-04-03T06:13:30.127" v="3464" actId="20577"/>
        <pc:sldMkLst>
          <pc:docMk/>
          <pc:sldMk cId="1184391974" sldId="256"/>
        </pc:sldMkLst>
        <pc:spChg chg="add mod">
          <ac:chgData name="長沢智治" userId="964215ba-3a00-4183-9a92-0963f07c308d" providerId="ADAL" clId="{A9F1D2E5-8999-CA4A-889B-62680FED495E}" dt="2022-04-03T06:13:30.127" v="3464" actId="20577"/>
          <ac:spMkLst>
            <pc:docMk/>
            <pc:sldMk cId="1184391974" sldId="256"/>
            <ac:spMk id="2" creationId="{447122FE-8058-584C-A879-8256326BFBCB}"/>
          </ac:spMkLst>
        </pc:spChg>
        <pc:spChg chg="mod">
          <ac:chgData name="長沢智治" userId="964215ba-3a00-4183-9a92-0963f07c308d" providerId="ADAL" clId="{A9F1D2E5-8999-CA4A-889B-62680FED495E}" dt="2022-04-03T01:38:57.030" v="0" actId="2711"/>
          <ac:spMkLst>
            <pc:docMk/>
            <pc:sldMk cId="1184391974" sldId="256"/>
            <ac:spMk id="13" creationId="{4A62C39A-22C9-7F44-A975-1A5B25AC65E1}"/>
          </ac:spMkLst>
        </pc:spChg>
      </pc:sldChg>
      <pc:sldChg chg="addSp delSp modSp mod">
        <pc:chgData name="長沢智治" userId="964215ba-3a00-4183-9a92-0963f07c308d" providerId="ADAL" clId="{A9F1D2E5-8999-CA4A-889B-62680FED495E}" dt="2022-04-03T13:16:06.075" v="7470" actId="208"/>
        <pc:sldMkLst>
          <pc:docMk/>
          <pc:sldMk cId="2955084820" sldId="257"/>
        </pc:sldMkLst>
        <pc:spChg chg="add mod">
          <ac:chgData name="長沢智治" userId="964215ba-3a00-4183-9a92-0963f07c308d" providerId="ADAL" clId="{A9F1D2E5-8999-CA4A-889B-62680FED495E}" dt="2022-04-03T02:09:20.497" v="925" actId="20577"/>
          <ac:spMkLst>
            <pc:docMk/>
            <pc:sldMk cId="2955084820" sldId="257"/>
            <ac:spMk id="2" creationId="{DC9D8E69-8AB7-D34F-A660-8EF20CE77005}"/>
          </ac:spMkLst>
        </pc:spChg>
        <pc:spChg chg="add del mod">
          <ac:chgData name="長沢智治" userId="964215ba-3a00-4183-9a92-0963f07c308d" providerId="ADAL" clId="{A9F1D2E5-8999-CA4A-889B-62680FED495E}" dt="2022-04-03T02:01:27.265" v="314" actId="11529"/>
          <ac:spMkLst>
            <pc:docMk/>
            <pc:sldMk cId="2955084820" sldId="257"/>
            <ac:spMk id="3" creationId="{B776A62F-285C-5343-B878-7CDBC0D2A0DE}"/>
          </ac:spMkLst>
        </pc:spChg>
        <pc:spChg chg="add del mod">
          <ac:chgData name="長沢智治" userId="964215ba-3a00-4183-9a92-0963f07c308d" providerId="ADAL" clId="{A9F1D2E5-8999-CA4A-889B-62680FED495E}" dt="2022-04-03T02:04:47.788" v="425" actId="478"/>
          <ac:spMkLst>
            <pc:docMk/>
            <pc:sldMk cId="2955084820" sldId="257"/>
            <ac:spMk id="4" creationId="{3B90C48A-32D4-B840-A756-32828E2FE6A3}"/>
          </ac:spMkLst>
        </pc:spChg>
        <pc:spChg chg="add mod">
          <ac:chgData name="長沢智治" userId="964215ba-3a00-4183-9a92-0963f07c308d" providerId="ADAL" clId="{A9F1D2E5-8999-CA4A-889B-62680FED495E}" dt="2022-04-03T13:10:46.460" v="7414" actId="2711"/>
          <ac:spMkLst>
            <pc:docMk/>
            <pc:sldMk cId="2955084820" sldId="257"/>
            <ac:spMk id="5" creationId="{0CB53338-85BD-3548-BEBE-A331C566A2ED}"/>
          </ac:spMkLst>
        </pc:spChg>
        <pc:spChg chg="mod">
          <ac:chgData name="長沢智治" userId="964215ba-3a00-4183-9a92-0963f07c308d" providerId="ADAL" clId="{A9F1D2E5-8999-CA4A-889B-62680FED495E}" dt="2022-04-03T13:16:06.075" v="7470" actId="208"/>
          <ac:spMkLst>
            <pc:docMk/>
            <pc:sldMk cId="2955084820" sldId="257"/>
            <ac:spMk id="6" creationId="{28EB4885-7F92-2C4B-AD1F-33AE7317C36B}"/>
          </ac:spMkLst>
        </pc:spChg>
        <pc:spChg chg="mod">
          <ac:chgData name="長沢智治" userId="964215ba-3a00-4183-9a92-0963f07c308d" providerId="ADAL" clId="{A9F1D2E5-8999-CA4A-889B-62680FED495E}" dt="2022-04-03T02:04:43.343" v="424" actId="1036"/>
          <ac:spMkLst>
            <pc:docMk/>
            <pc:sldMk cId="2955084820" sldId="257"/>
            <ac:spMk id="7" creationId="{BA8B0553-9CE3-D944-B374-86C62E94CBDE}"/>
          </ac:spMkLst>
        </pc:spChg>
      </pc:sldChg>
      <pc:sldChg chg="del">
        <pc:chgData name="長沢智治" userId="964215ba-3a00-4183-9a92-0963f07c308d" providerId="ADAL" clId="{A9F1D2E5-8999-CA4A-889B-62680FED495E}" dt="2022-04-03T02:08:33.572" v="899" actId="2696"/>
        <pc:sldMkLst>
          <pc:docMk/>
          <pc:sldMk cId="38804727" sldId="262"/>
        </pc:sldMkLst>
      </pc:sldChg>
      <pc:sldChg chg="del">
        <pc:chgData name="長沢智治" userId="964215ba-3a00-4183-9a92-0963f07c308d" providerId="ADAL" clId="{A9F1D2E5-8999-CA4A-889B-62680FED495E}" dt="2022-04-03T02:06:20.997" v="608" actId="2696"/>
        <pc:sldMkLst>
          <pc:docMk/>
          <pc:sldMk cId="3863189371" sldId="264"/>
        </pc:sldMkLst>
      </pc:sldChg>
      <pc:sldChg chg="modSp mod">
        <pc:chgData name="長沢智治" userId="964215ba-3a00-4183-9a92-0963f07c308d" providerId="ADAL" clId="{A9F1D2E5-8999-CA4A-889B-62680FED495E}" dt="2022-04-03T05:02:46.354" v="1401" actId="12788"/>
        <pc:sldMkLst>
          <pc:docMk/>
          <pc:sldMk cId="3241900607" sldId="268"/>
        </pc:sldMkLst>
        <pc:spChg chg="mod">
          <ac:chgData name="長沢智治" userId="964215ba-3a00-4183-9a92-0963f07c308d" providerId="ADAL" clId="{A9F1D2E5-8999-CA4A-889B-62680FED495E}" dt="2022-04-03T05:02:46.354" v="1401" actId="12788"/>
          <ac:spMkLst>
            <pc:docMk/>
            <pc:sldMk cId="3241900607" sldId="268"/>
            <ac:spMk id="5" creationId="{442C3678-9343-2147-9D06-32E99CCD51A6}"/>
          </ac:spMkLst>
        </pc:spChg>
      </pc:sldChg>
      <pc:sldChg chg="modSp mod">
        <pc:chgData name="長沢智治" userId="964215ba-3a00-4183-9a92-0963f07c308d" providerId="ADAL" clId="{A9F1D2E5-8999-CA4A-889B-62680FED495E}" dt="2022-04-03T05:01:22.223" v="1347" actId="2711"/>
        <pc:sldMkLst>
          <pc:docMk/>
          <pc:sldMk cId="2022749699" sldId="300"/>
        </pc:sldMkLst>
        <pc:spChg chg="mod">
          <ac:chgData name="長沢智治" userId="964215ba-3a00-4183-9a92-0963f07c308d" providerId="ADAL" clId="{A9F1D2E5-8999-CA4A-889B-62680FED495E}" dt="2022-04-03T05:01:22.223" v="1347" actId="2711"/>
          <ac:spMkLst>
            <pc:docMk/>
            <pc:sldMk cId="2022749699" sldId="300"/>
            <ac:spMk id="3" creationId="{696EE56B-973C-DC4C-AF91-B8510C2DEF94}"/>
          </ac:spMkLst>
        </pc:spChg>
      </pc:sldChg>
      <pc:sldChg chg="modSp mod">
        <pc:chgData name="長沢智治" userId="964215ba-3a00-4183-9a92-0963f07c308d" providerId="ADAL" clId="{A9F1D2E5-8999-CA4A-889B-62680FED495E}" dt="2022-04-03T05:02:37.054" v="1400" actId="12788"/>
        <pc:sldMkLst>
          <pc:docMk/>
          <pc:sldMk cId="3801774754" sldId="302"/>
        </pc:sldMkLst>
        <pc:spChg chg="mod">
          <ac:chgData name="長沢智治" userId="964215ba-3a00-4183-9a92-0963f07c308d" providerId="ADAL" clId="{A9F1D2E5-8999-CA4A-889B-62680FED495E}" dt="2022-04-03T05:02:37.054" v="1400" actId="12788"/>
          <ac:spMkLst>
            <pc:docMk/>
            <pc:sldMk cId="3801774754" sldId="302"/>
            <ac:spMk id="3" creationId="{46277B72-4C74-7E4B-9BBE-4C5D531F2D07}"/>
          </ac:spMkLst>
        </pc:spChg>
      </pc:sldChg>
      <pc:sldChg chg="modSp mod">
        <pc:chgData name="長沢智治" userId="964215ba-3a00-4183-9a92-0963f07c308d" providerId="ADAL" clId="{A9F1D2E5-8999-CA4A-889B-62680FED495E}" dt="2022-04-03T05:06:16.753" v="1499" actId="2710"/>
        <pc:sldMkLst>
          <pc:docMk/>
          <pc:sldMk cId="183808635" sldId="306"/>
        </pc:sldMkLst>
        <pc:spChg chg="mod">
          <ac:chgData name="長沢智治" userId="964215ba-3a00-4183-9a92-0963f07c308d" providerId="ADAL" clId="{A9F1D2E5-8999-CA4A-889B-62680FED495E}" dt="2022-04-03T05:06:16.753" v="1499" actId="2710"/>
          <ac:spMkLst>
            <pc:docMk/>
            <pc:sldMk cId="183808635" sldId="306"/>
            <ac:spMk id="2" creationId="{5DEEF929-E200-934F-A5EF-1F0C7061BFDB}"/>
          </ac:spMkLst>
        </pc:spChg>
      </pc:sldChg>
      <pc:sldChg chg="modSp mod">
        <pc:chgData name="長沢智治" userId="964215ba-3a00-4183-9a92-0963f07c308d" providerId="ADAL" clId="{A9F1D2E5-8999-CA4A-889B-62680FED495E}" dt="2022-04-03T05:11:04.619" v="1688" actId="2711"/>
        <pc:sldMkLst>
          <pc:docMk/>
          <pc:sldMk cId="1234181057" sldId="308"/>
        </pc:sldMkLst>
        <pc:spChg chg="mod">
          <ac:chgData name="長沢智治" userId="964215ba-3a00-4183-9a92-0963f07c308d" providerId="ADAL" clId="{A9F1D2E5-8999-CA4A-889B-62680FED495E}" dt="2022-04-03T05:11:04.619" v="1688" actId="2711"/>
          <ac:spMkLst>
            <pc:docMk/>
            <pc:sldMk cId="1234181057" sldId="308"/>
            <ac:spMk id="3" creationId="{2266D311-B7D3-4F4A-AC57-CE172F127FA7}"/>
          </ac:spMkLst>
        </pc:spChg>
      </pc:sldChg>
      <pc:sldChg chg="modSp mod">
        <pc:chgData name="長沢智治" userId="964215ba-3a00-4183-9a92-0963f07c308d" providerId="ADAL" clId="{A9F1D2E5-8999-CA4A-889B-62680FED495E}" dt="2022-04-03T05:13:36.689" v="1798" actId="2710"/>
        <pc:sldMkLst>
          <pc:docMk/>
          <pc:sldMk cId="1573922278" sldId="310"/>
        </pc:sldMkLst>
        <pc:spChg chg="mod">
          <ac:chgData name="長沢智治" userId="964215ba-3a00-4183-9a92-0963f07c308d" providerId="ADAL" clId="{A9F1D2E5-8999-CA4A-889B-62680FED495E}" dt="2022-04-03T05:13:36.689" v="1798" actId="2710"/>
          <ac:spMkLst>
            <pc:docMk/>
            <pc:sldMk cId="1573922278" sldId="310"/>
            <ac:spMk id="3" creationId="{5D53D4DA-FB74-7D49-9C80-F386D7947405}"/>
          </ac:spMkLst>
        </pc:spChg>
      </pc:sldChg>
      <pc:sldChg chg="modSp mod">
        <pc:chgData name="長沢智治" userId="964215ba-3a00-4183-9a92-0963f07c308d" providerId="ADAL" clId="{A9F1D2E5-8999-CA4A-889B-62680FED495E}" dt="2022-04-03T05:14:38.563" v="1829" actId="12788"/>
        <pc:sldMkLst>
          <pc:docMk/>
          <pc:sldMk cId="2475620725" sldId="312"/>
        </pc:sldMkLst>
        <pc:spChg chg="mod">
          <ac:chgData name="長沢智治" userId="964215ba-3a00-4183-9a92-0963f07c308d" providerId="ADAL" clId="{A9F1D2E5-8999-CA4A-889B-62680FED495E}" dt="2022-04-03T05:14:38.563" v="1829" actId="12788"/>
          <ac:spMkLst>
            <pc:docMk/>
            <pc:sldMk cId="2475620725" sldId="312"/>
            <ac:spMk id="3" creationId="{54DE6D5C-E2FA-A847-8DAE-5B74FACFBB2C}"/>
          </ac:spMkLst>
        </pc:spChg>
      </pc:sldChg>
      <pc:sldChg chg="modSp mod">
        <pc:chgData name="長沢智治" userId="964215ba-3a00-4183-9a92-0963f07c308d" providerId="ADAL" clId="{A9F1D2E5-8999-CA4A-889B-62680FED495E}" dt="2022-04-03T05:16:34.274" v="1913" actId="255"/>
        <pc:sldMkLst>
          <pc:docMk/>
          <pc:sldMk cId="973939452" sldId="314"/>
        </pc:sldMkLst>
        <pc:spChg chg="mod">
          <ac:chgData name="長沢智治" userId="964215ba-3a00-4183-9a92-0963f07c308d" providerId="ADAL" clId="{A9F1D2E5-8999-CA4A-889B-62680FED495E}" dt="2022-04-03T05:16:34.274" v="1913" actId="255"/>
          <ac:spMkLst>
            <pc:docMk/>
            <pc:sldMk cId="973939452" sldId="314"/>
            <ac:spMk id="3" creationId="{03D377F0-CDE6-B045-8FA8-244D23955AF3}"/>
          </ac:spMkLst>
        </pc:spChg>
      </pc:sldChg>
      <pc:sldChg chg="modSp mod">
        <pc:chgData name="長沢智治" userId="964215ba-3a00-4183-9a92-0963f07c308d" providerId="ADAL" clId="{A9F1D2E5-8999-CA4A-889B-62680FED495E}" dt="2022-04-03T05:17:40.760" v="1969" actId="255"/>
        <pc:sldMkLst>
          <pc:docMk/>
          <pc:sldMk cId="3021232814" sldId="316"/>
        </pc:sldMkLst>
        <pc:spChg chg="mod">
          <ac:chgData name="長沢智治" userId="964215ba-3a00-4183-9a92-0963f07c308d" providerId="ADAL" clId="{A9F1D2E5-8999-CA4A-889B-62680FED495E}" dt="2022-04-03T05:17:40.760" v="1969" actId="255"/>
          <ac:spMkLst>
            <pc:docMk/>
            <pc:sldMk cId="3021232814" sldId="316"/>
            <ac:spMk id="3" creationId="{F9324987-2C28-D641-A04E-E0094A7E8AC6}"/>
          </ac:spMkLst>
        </pc:spChg>
      </pc:sldChg>
      <pc:sldChg chg="modSp mod">
        <pc:chgData name="長沢智治" userId="964215ba-3a00-4183-9a92-0963f07c308d" providerId="ADAL" clId="{A9F1D2E5-8999-CA4A-889B-62680FED495E}" dt="2022-04-03T05:18:50.767" v="1988" actId="2711"/>
        <pc:sldMkLst>
          <pc:docMk/>
          <pc:sldMk cId="4091448516" sldId="318"/>
        </pc:sldMkLst>
        <pc:spChg chg="mod">
          <ac:chgData name="長沢智治" userId="964215ba-3a00-4183-9a92-0963f07c308d" providerId="ADAL" clId="{A9F1D2E5-8999-CA4A-889B-62680FED495E}" dt="2022-04-03T05:18:50.767" v="1988" actId="2711"/>
          <ac:spMkLst>
            <pc:docMk/>
            <pc:sldMk cId="4091448516" sldId="318"/>
            <ac:spMk id="3" creationId="{24C93D1D-8163-9443-8CD5-8E1C4C66C874}"/>
          </ac:spMkLst>
        </pc:spChg>
      </pc:sldChg>
      <pc:sldChg chg="modSp mod">
        <pc:chgData name="長沢智治" userId="964215ba-3a00-4183-9a92-0963f07c308d" providerId="ADAL" clId="{A9F1D2E5-8999-CA4A-889B-62680FED495E}" dt="2022-04-03T05:19:38.814" v="2032" actId="255"/>
        <pc:sldMkLst>
          <pc:docMk/>
          <pc:sldMk cId="3844657647" sldId="320"/>
        </pc:sldMkLst>
        <pc:spChg chg="mod">
          <ac:chgData name="長沢智治" userId="964215ba-3a00-4183-9a92-0963f07c308d" providerId="ADAL" clId="{A9F1D2E5-8999-CA4A-889B-62680FED495E}" dt="2022-04-03T05:19:38.814" v="2032" actId="255"/>
          <ac:spMkLst>
            <pc:docMk/>
            <pc:sldMk cId="3844657647" sldId="320"/>
            <ac:spMk id="5" creationId="{90EB9ADD-8AC9-0941-AF80-8B452BBA0A34}"/>
          </ac:spMkLst>
        </pc:spChg>
      </pc:sldChg>
      <pc:sldChg chg="modSp mod">
        <pc:chgData name="長沢智治" userId="964215ba-3a00-4183-9a92-0963f07c308d" providerId="ADAL" clId="{A9F1D2E5-8999-CA4A-889B-62680FED495E}" dt="2022-04-03T05:20:34.454" v="2082" actId="255"/>
        <pc:sldMkLst>
          <pc:docMk/>
          <pc:sldMk cId="450385484" sldId="322"/>
        </pc:sldMkLst>
        <pc:spChg chg="mod">
          <ac:chgData name="長沢智治" userId="964215ba-3a00-4183-9a92-0963f07c308d" providerId="ADAL" clId="{A9F1D2E5-8999-CA4A-889B-62680FED495E}" dt="2022-04-03T05:20:34.454" v="2082" actId="255"/>
          <ac:spMkLst>
            <pc:docMk/>
            <pc:sldMk cId="450385484" sldId="322"/>
            <ac:spMk id="3" creationId="{AFBC5309-1170-0943-A789-719AE62AF5BA}"/>
          </ac:spMkLst>
        </pc:spChg>
      </pc:sldChg>
      <pc:sldChg chg="modSp mod">
        <pc:chgData name="長沢智治" userId="964215ba-3a00-4183-9a92-0963f07c308d" providerId="ADAL" clId="{A9F1D2E5-8999-CA4A-889B-62680FED495E}" dt="2022-04-03T05:21:47.442" v="2154" actId="2710"/>
        <pc:sldMkLst>
          <pc:docMk/>
          <pc:sldMk cId="3507518554" sldId="324"/>
        </pc:sldMkLst>
        <pc:spChg chg="mod">
          <ac:chgData name="長沢智治" userId="964215ba-3a00-4183-9a92-0963f07c308d" providerId="ADAL" clId="{A9F1D2E5-8999-CA4A-889B-62680FED495E}" dt="2022-04-03T05:21:47.442" v="2154" actId="2710"/>
          <ac:spMkLst>
            <pc:docMk/>
            <pc:sldMk cId="3507518554" sldId="324"/>
            <ac:spMk id="3" creationId="{2359BDBC-92DD-B241-B952-56B9BA898C52}"/>
          </ac:spMkLst>
        </pc:spChg>
      </pc:sldChg>
      <pc:sldChg chg="modSp mod">
        <pc:chgData name="長沢智治" userId="964215ba-3a00-4183-9a92-0963f07c308d" providerId="ADAL" clId="{A9F1D2E5-8999-CA4A-889B-62680FED495E}" dt="2022-04-03T05:22:56.432" v="2220" actId="20577"/>
        <pc:sldMkLst>
          <pc:docMk/>
          <pc:sldMk cId="2576946162" sldId="326"/>
        </pc:sldMkLst>
        <pc:spChg chg="mod">
          <ac:chgData name="長沢智治" userId="964215ba-3a00-4183-9a92-0963f07c308d" providerId="ADAL" clId="{A9F1D2E5-8999-CA4A-889B-62680FED495E}" dt="2022-04-03T05:22:56.432" v="2220" actId="20577"/>
          <ac:spMkLst>
            <pc:docMk/>
            <pc:sldMk cId="2576946162" sldId="326"/>
            <ac:spMk id="3" creationId="{10B775DF-1F2B-7F4F-8A35-96B9B2BAF2B2}"/>
          </ac:spMkLst>
        </pc:spChg>
      </pc:sldChg>
      <pc:sldChg chg="addSp modSp mod">
        <pc:chgData name="長沢智治" userId="964215ba-3a00-4183-9a92-0963f07c308d" providerId="ADAL" clId="{A9F1D2E5-8999-CA4A-889B-62680FED495E}" dt="2022-04-03T13:12:13.627" v="7420" actId="2711"/>
        <pc:sldMkLst>
          <pc:docMk/>
          <pc:sldMk cId="3384980287" sldId="328"/>
        </pc:sldMkLst>
        <pc:spChg chg="mod">
          <ac:chgData name="長沢智治" userId="964215ba-3a00-4183-9a92-0963f07c308d" providerId="ADAL" clId="{A9F1D2E5-8999-CA4A-889B-62680FED495E}" dt="2022-04-03T05:52:48.949" v="3254" actId="12789"/>
          <ac:spMkLst>
            <pc:docMk/>
            <pc:sldMk cId="3384980287" sldId="328"/>
            <ac:spMk id="4" creationId="{E688BA9E-C259-BF45-8381-C89FF6656471}"/>
          </ac:spMkLst>
        </pc:spChg>
        <pc:spChg chg="add mod">
          <ac:chgData name="長沢智治" userId="964215ba-3a00-4183-9a92-0963f07c308d" providerId="ADAL" clId="{A9F1D2E5-8999-CA4A-889B-62680FED495E}" dt="2022-04-03T13:12:13.627" v="7420" actId="2711"/>
          <ac:spMkLst>
            <pc:docMk/>
            <pc:sldMk cId="3384980287" sldId="328"/>
            <ac:spMk id="5" creationId="{2437B3D9-EB65-364C-85AE-A13BEFDEE150}"/>
          </ac:spMkLst>
        </pc:spChg>
      </pc:sldChg>
      <pc:sldChg chg="addSp delSp modSp mod">
        <pc:chgData name="長沢智治" userId="964215ba-3a00-4183-9a92-0963f07c308d" providerId="ADAL" clId="{A9F1D2E5-8999-CA4A-889B-62680FED495E}" dt="2022-04-03T13:12:24.223" v="7421" actId="2711"/>
        <pc:sldMkLst>
          <pc:docMk/>
          <pc:sldMk cId="3864524999" sldId="334"/>
        </pc:sldMkLst>
        <pc:spChg chg="mod">
          <ac:chgData name="長沢智治" userId="964215ba-3a00-4183-9a92-0963f07c308d" providerId="ADAL" clId="{A9F1D2E5-8999-CA4A-889B-62680FED495E}" dt="2022-04-03T05:52:58.357" v="3255" actId="12789"/>
          <ac:spMkLst>
            <pc:docMk/>
            <pc:sldMk cId="3864524999" sldId="334"/>
            <ac:spMk id="2" creationId="{D6783E15-0841-014A-9E5B-901915C831FE}"/>
          </ac:spMkLst>
        </pc:spChg>
        <pc:spChg chg="add mod">
          <ac:chgData name="長沢智治" userId="964215ba-3a00-4183-9a92-0963f07c308d" providerId="ADAL" clId="{A9F1D2E5-8999-CA4A-889B-62680FED495E}" dt="2022-04-03T13:12:24.223" v="7421" actId="2711"/>
          <ac:spMkLst>
            <pc:docMk/>
            <pc:sldMk cId="3864524999" sldId="334"/>
            <ac:spMk id="4" creationId="{97E30F58-F78A-D145-85BE-7CA28E269688}"/>
          </ac:spMkLst>
        </pc:spChg>
        <pc:spChg chg="add del mod">
          <ac:chgData name="長沢智治" userId="964215ba-3a00-4183-9a92-0963f07c308d" providerId="ADAL" clId="{A9F1D2E5-8999-CA4A-889B-62680FED495E}" dt="2022-04-03T05:44:10.536" v="3137" actId="478"/>
          <ac:spMkLst>
            <pc:docMk/>
            <pc:sldMk cId="3864524999" sldId="334"/>
            <ac:spMk id="5" creationId="{5FD178C5-67FE-4744-BC1A-9DBBAD95F233}"/>
          </ac:spMkLst>
        </pc:spChg>
      </pc:sldChg>
      <pc:sldChg chg="modSp mod">
        <pc:chgData name="長沢智治" userId="964215ba-3a00-4183-9a92-0963f07c308d" providerId="ADAL" clId="{A9F1D2E5-8999-CA4A-889B-62680FED495E}" dt="2022-04-03T13:13:43.998" v="7447" actId="404"/>
        <pc:sldMkLst>
          <pc:docMk/>
          <pc:sldMk cId="1377554222" sldId="335"/>
        </pc:sldMkLst>
        <pc:spChg chg="mod">
          <ac:chgData name="長沢智治" userId="964215ba-3a00-4183-9a92-0963f07c308d" providerId="ADAL" clId="{A9F1D2E5-8999-CA4A-889B-62680FED495E}" dt="2022-04-03T13:13:43.998" v="7447" actId="404"/>
          <ac:spMkLst>
            <pc:docMk/>
            <pc:sldMk cId="1377554222" sldId="335"/>
            <ac:spMk id="2" creationId="{97AE59F1-E1CC-7B42-A396-73EB00092B05}"/>
          </ac:spMkLst>
        </pc:spChg>
      </pc:sldChg>
      <pc:sldChg chg="modSp mod">
        <pc:chgData name="長沢智治" userId="964215ba-3a00-4183-9a92-0963f07c308d" providerId="ADAL" clId="{A9F1D2E5-8999-CA4A-889B-62680FED495E}" dt="2022-04-03T05:24:26.300" v="2303" actId="255"/>
        <pc:sldMkLst>
          <pc:docMk/>
          <pc:sldMk cId="339213940" sldId="337"/>
        </pc:sldMkLst>
        <pc:spChg chg="mod">
          <ac:chgData name="長沢智治" userId="964215ba-3a00-4183-9a92-0963f07c308d" providerId="ADAL" clId="{A9F1D2E5-8999-CA4A-889B-62680FED495E}" dt="2022-04-03T05:24:26.300" v="2303" actId="255"/>
          <ac:spMkLst>
            <pc:docMk/>
            <pc:sldMk cId="339213940" sldId="337"/>
            <ac:spMk id="3" creationId="{B260546A-5194-924B-A69E-3670BBC61E8D}"/>
          </ac:spMkLst>
        </pc:spChg>
      </pc:sldChg>
      <pc:sldChg chg="modSp mod">
        <pc:chgData name="長沢智治" userId="964215ba-3a00-4183-9a92-0963f07c308d" providerId="ADAL" clId="{A9F1D2E5-8999-CA4A-889B-62680FED495E}" dt="2022-04-03T05:26:38.066" v="2360" actId="255"/>
        <pc:sldMkLst>
          <pc:docMk/>
          <pc:sldMk cId="3052946540" sldId="339"/>
        </pc:sldMkLst>
        <pc:spChg chg="mod">
          <ac:chgData name="長沢智治" userId="964215ba-3a00-4183-9a92-0963f07c308d" providerId="ADAL" clId="{A9F1D2E5-8999-CA4A-889B-62680FED495E}" dt="2022-04-03T05:26:38.066" v="2360" actId="255"/>
          <ac:spMkLst>
            <pc:docMk/>
            <pc:sldMk cId="3052946540" sldId="339"/>
            <ac:spMk id="3" creationId="{1926CAF6-7475-AA46-8AF1-DB2E8CC9F69E}"/>
          </ac:spMkLst>
        </pc:spChg>
      </pc:sldChg>
      <pc:sldChg chg="modSp mod">
        <pc:chgData name="長沢智治" userId="964215ba-3a00-4183-9a92-0963f07c308d" providerId="ADAL" clId="{A9F1D2E5-8999-CA4A-889B-62680FED495E}" dt="2022-04-03T05:27:10.522" v="2379" actId="255"/>
        <pc:sldMkLst>
          <pc:docMk/>
          <pc:sldMk cId="3354246532" sldId="341"/>
        </pc:sldMkLst>
        <pc:spChg chg="mod">
          <ac:chgData name="長沢智治" userId="964215ba-3a00-4183-9a92-0963f07c308d" providerId="ADAL" clId="{A9F1D2E5-8999-CA4A-889B-62680FED495E}" dt="2022-04-03T05:27:10.522" v="2379" actId="255"/>
          <ac:spMkLst>
            <pc:docMk/>
            <pc:sldMk cId="3354246532" sldId="341"/>
            <ac:spMk id="3" creationId="{2554B1FA-608F-D242-A666-55856979E439}"/>
          </ac:spMkLst>
        </pc:spChg>
      </pc:sldChg>
      <pc:sldChg chg="modSp mod">
        <pc:chgData name="長沢智治" userId="964215ba-3a00-4183-9a92-0963f07c308d" providerId="ADAL" clId="{A9F1D2E5-8999-CA4A-889B-62680FED495E}" dt="2022-04-03T05:28:34.019" v="2434" actId="20577"/>
        <pc:sldMkLst>
          <pc:docMk/>
          <pc:sldMk cId="1561796652" sldId="343"/>
        </pc:sldMkLst>
        <pc:spChg chg="mod">
          <ac:chgData name="長沢智治" userId="964215ba-3a00-4183-9a92-0963f07c308d" providerId="ADAL" clId="{A9F1D2E5-8999-CA4A-889B-62680FED495E}" dt="2022-04-03T05:28:34.019" v="2434" actId="20577"/>
          <ac:spMkLst>
            <pc:docMk/>
            <pc:sldMk cId="1561796652" sldId="343"/>
            <ac:spMk id="3" creationId="{8258C658-24B6-E14F-8DC4-38DFC56D95FB}"/>
          </ac:spMkLst>
        </pc:spChg>
      </pc:sldChg>
      <pc:sldChg chg="modSp mod">
        <pc:chgData name="長沢智治" userId="964215ba-3a00-4183-9a92-0963f07c308d" providerId="ADAL" clId="{A9F1D2E5-8999-CA4A-889B-62680FED495E}" dt="2022-04-03T05:37:37.983" v="2892" actId="2710"/>
        <pc:sldMkLst>
          <pc:docMk/>
          <pc:sldMk cId="3347647605" sldId="345"/>
        </pc:sldMkLst>
        <pc:spChg chg="mod">
          <ac:chgData name="長沢智治" userId="964215ba-3a00-4183-9a92-0963f07c308d" providerId="ADAL" clId="{A9F1D2E5-8999-CA4A-889B-62680FED495E}" dt="2022-04-03T05:37:37.983" v="2892" actId="2710"/>
          <ac:spMkLst>
            <pc:docMk/>
            <pc:sldMk cId="3347647605" sldId="345"/>
            <ac:spMk id="3" creationId="{34019CBD-0703-F94D-86C0-EAE238841821}"/>
          </ac:spMkLst>
        </pc:spChg>
      </pc:sldChg>
      <pc:sldChg chg="modSp mod">
        <pc:chgData name="長沢智治" userId="964215ba-3a00-4183-9a92-0963f07c308d" providerId="ADAL" clId="{A9F1D2E5-8999-CA4A-889B-62680FED495E}" dt="2022-04-03T05:39:05.206" v="2984" actId="20577"/>
        <pc:sldMkLst>
          <pc:docMk/>
          <pc:sldMk cId="3350398308" sldId="347"/>
        </pc:sldMkLst>
        <pc:spChg chg="mod">
          <ac:chgData name="長沢智治" userId="964215ba-3a00-4183-9a92-0963f07c308d" providerId="ADAL" clId="{A9F1D2E5-8999-CA4A-889B-62680FED495E}" dt="2022-04-03T05:39:05.206" v="2984" actId="20577"/>
          <ac:spMkLst>
            <pc:docMk/>
            <pc:sldMk cId="3350398308" sldId="347"/>
            <ac:spMk id="3" creationId="{DB048434-3E58-444A-BFF3-D100AC4ECAC6}"/>
          </ac:spMkLst>
        </pc:spChg>
      </pc:sldChg>
      <pc:sldChg chg="addSp delSp modSp mod">
        <pc:chgData name="長沢智治" userId="964215ba-3a00-4183-9a92-0963f07c308d" providerId="ADAL" clId="{A9F1D2E5-8999-CA4A-889B-62680FED495E}" dt="2022-04-03T13:10:04.773" v="7413" actId="20577"/>
        <pc:sldMkLst>
          <pc:docMk/>
          <pc:sldMk cId="959106489" sldId="349"/>
        </pc:sldMkLst>
        <pc:spChg chg="add mod">
          <ac:chgData name="長沢智治" userId="964215ba-3a00-4183-9a92-0963f07c308d" providerId="ADAL" clId="{A9F1D2E5-8999-CA4A-889B-62680FED495E}" dt="2022-04-03T12:53:51.502" v="7164" actId="2711"/>
          <ac:spMkLst>
            <pc:docMk/>
            <pc:sldMk cId="959106489" sldId="349"/>
            <ac:spMk id="3" creationId="{D75D45EB-64FA-3545-8350-5F045C2716F1}"/>
          </ac:spMkLst>
        </pc:spChg>
        <pc:spChg chg="mod">
          <ac:chgData name="長沢智治" userId="964215ba-3a00-4183-9a92-0963f07c308d" providerId="ADAL" clId="{A9F1D2E5-8999-CA4A-889B-62680FED495E}" dt="2022-04-03T12:53:29.575" v="7163" actId="12788"/>
          <ac:spMkLst>
            <pc:docMk/>
            <pc:sldMk cId="959106489" sldId="349"/>
            <ac:spMk id="17" creationId="{1CFD67FC-EB16-7E4E-B8D4-767E78D204CB}"/>
          </ac:spMkLst>
        </pc:spChg>
        <pc:spChg chg="mod">
          <ac:chgData name="長沢智治" userId="964215ba-3a00-4183-9a92-0963f07c308d" providerId="ADAL" clId="{A9F1D2E5-8999-CA4A-889B-62680FED495E}" dt="2022-04-03T13:07:40.199" v="7371" actId="20577"/>
          <ac:spMkLst>
            <pc:docMk/>
            <pc:sldMk cId="959106489" sldId="349"/>
            <ac:spMk id="18" creationId="{6F943A64-0EE7-0746-8785-BA4ACC104E94}"/>
          </ac:spMkLst>
        </pc:spChg>
        <pc:spChg chg="mod topLvl">
          <ac:chgData name="長沢智治" userId="964215ba-3a00-4183-9a92-0963f07c308d" providerId="ADAL" clId="{A9F1D2E5-8999-CA4A-889B-62680FED495E}" dt="2022-04-03T12:56:52.071" v="7174" actId="12788"/>
          <ac:spMkLst>
            <pc:docMk/>
            <pc:sldMk cId="959106489" sldId="349"/>
            <ac:spMk id="19" creationId="{595EE125-EFCC-F14F-8498-A6CD8EEF0F59}"/>
          </ac:spMkLst>
        </pc:spChg>
        <pc:spChg chg="mod">
          <ac:chgData name="長沢智治" userId="964215ba-3a00-4183-9a92-0963f07c308d" providerId="ADAL" clId="{A9F1D2E5-8999-CA4A-889B-62680FED495E}" dt="2022-04-03T13:10:04.773" v="7413" actId="20577"/>
          <ac:spMkLst>
            <pc:docMk/>
            <pc:sldMk cId="959106489" sldId="349"/>
            <ac:spMk id="20" creationId="{CF06092E-B2A6-EB41-86F4-7148929817BE}"/>
          </ac:spMkLst>
        </pc:spChg>
        <pc:spChg chg="mod">
          <ac:chgData name="長沢智治" userId="964215ba-3a00-4183-9a92-0963f07c308d" providerId="ADAL" clId="{A9F1D2E5-8999-CA4A-889B-62680FED495E}" dt="2022-04-03T12:53:29.575" v="7163" actId="12788"/>
          <ac:spMkLst>
            <pc:docMk/>
            <pc:sldMk cId="959106489" sldId="349"/>
            <ac:spMk id="21" creationId="{198E9943-4F58-D344-BF0A-1E1F4F8AC017}"/>
          </ac:spMkLst>
        </pc:spChg>
        <pc:spChg chg="add del mod topLvl">
          <ac:chgData name="長沢智治" userId="964215ba-3a00-4183-9a92-0963f07c308d" providerId="ADAL" clId="{A9F1D2E5-8999-CA4A-889B-62680FED495E}" dt="2022-04-03T06:35:20.308" v="3683" actId="478"/>
          <ac:spMkLst>
            <pc:docMk/>
            <pc:sldMk cId="959106489" sldId="349"/>
            <ac:spMk id="24" creationId="{9D817926-FA1D-B346-9D51-472AADB3F438}"/>
          </ac:spMkLst>
        </pc:spChg>
        <pc:grpChg chg="add del">
          <ac:chgData name="長沢智治" userId="964215ba-3a00-4183-9a92-0963f07c308d" providerId="ADAL" clId="{A9F1D2E5-8999-CA4A-889B-62680FED495E}" dt="2022-04-03T06:35:20.308" v="3683" actId="478"/>
          <ac:grpSpMkLst>
            <pc:docMk/>
            <pc:sldMk cId="959106489" sldId="349"/>
            <ac:grpSpMk id="2" creationId="{E86EE5EF-4E07-9D4A-8C2D-83F385087044}"/>
          </ac:grpSpMkLst>
        </pc:grpChg>
        <pc:picChg chg="mod">
          <ac:chgData name="長沢智治" userId="964215ba-3a00-4183-9a92-0963f07c308d" providerId="ADAL" clId="{A9F1D2E5-8999-CA4A-889B-62680FED495E}" dt="2022-04-03T12:53:29.575" v="7163" actId="12788"/>
          <ac:picMkLst>
            <pc:docMk/>
            <pc:sldMk cId="959106489" sldId="349"/>
            <ac:picMk id="15" creationId="{789A4496-9FBC-704F-B2C1-D5C1E9DB312E}"/>
          </ac:picMkLst>
        </pc:picChg>
        <pc:picChg chg="mod">
          <ac:chgData name="長沢智治" userId="964215ba-3a00-4183-9a92-0963f07c308d" providerId="ADAL" clId="{A9F1D2E5-8999-CA4A-889B-62680FED495E}" dt="2022-04-03T12:53:29.575" v="7163" actId="12788"/>
          <ac:picMkLst>
            <pc:docMk/>
            <pc:sldMk cId="959106489" sldId="349"/>
            <ac:picMk id="16" creationId="{5BFC205A-19C7-9F49-929A-165FFE6218EB}"/>
          </ac:picMkLst>
        </pc:picChg>
        <pc:cxnChg chg="mod">
          <ac:chgData name="長沢智治" userId="964215ba-3a00-4183-9a92-0963f07c308d" providerId="ADAL" clId="{A9F1D2E5-8999-CA4A-889B-62680FED495E}" dt="2022-04-03T12:54:04.648" v="7166" actId="12789"/>
          <ac:cxnSpMkLst>
            <pc:docMk/>
            <pc:sldMk cId="959106489" sldId="349"/>
            <ac:cxnSpMk id="4" creationId="{68785FFA-7409-D846-8C87-4C5E3E391542}"/>
          </ac:cxnSpMkLst>
        </pc:cxnChg>
      </pc:sldChg>
      <pc:sldChg chg="modSp mod">
        <pc:chgData name="長沢智治" userId="964215ba-3a00-4183-9a92-0963f07c308d" providerId="ADAL" clId="{A9F1D2E5-8999-CA4A-889B-62680FED495E}" dt="2022-04-03T05:31:41.038" v="2604" actId="790"/>
        <pc:sldMkLst>
          <pc:docMk/>
          <pc:sldMk cId="2039621771" sldId="352"/>
        </pc:sldMkLst>
        <pc:spChg chg="mod">
          <ac:chgData name="長沢智治" userId="964215ba-3a00-4183-9a92-0963f07c308d" providerId="ADAL" clId="{A9F1D2E5-8999-CA4A-889B-62680FED495E}" dt="2022-04-03T05:31:41.038" v="2604" actId="790"/>
          <ac:spMkLst>
            <pc:docMk/>
            <pc:sldMk cId="2039621771" sldId="352"/>
            <ac:spMk id="3" creationId="{98DAEF6E-F29E-EB42-993A-2E9725E4660B}"/>
          </ac:spMkLst>
        </pc:spChg>
      </pc:sldChg>
      <pc:sldChg chg="modSp mod">
        <pc:chgData name="長沢智治" userId="964215ba-3a00-4183-9a92-0963f07c308d" providerId="ADAL" clId="{A9F1D2E5-8999-CA4A-889B-62680FED495E}" dt="2022-04-03T05:34:25.315" v="2714"/>
        <pc:sldMkLst>
          <pc:docMk/>
          <pc:sldMk cId="2559958272" sldId="354"/>
        </pc:sldMkLst>
        <pc:spChg chg="mod">
          <ac:chgData name="長沢智治" userId="964215ba-3a00-4183-9a92-0963f07c308d" providerId="ADAL" clId="{A9F1D2E5-8999-CA4A-889B-62680FED495E}" dt="2022-04-03T05:34:25.315" v="2714"/>
          <ac:spMkLst>
            <pc:docMk/>
            <pc:sldMk cId="2559958272" sldId="354"/>
            <ac:spMk id="3" creationId="{D2839544-E60F-7A42-96DA-6ED9BE38301E}"/>
          </ac:spMkLst>
        </pc:spChg>
      </pc:sldChg>
      <pc:sldChg chg="modSp mod">
        <pc:chgData name="長沢智治" userId="964215ba-3a00-4183-9a92-0963f07c308d" providerId="ADAL" clId="{A9F1D2E5-8999-CA4A-889B-62680FED495E}" dt="2022-04-03T05:37:32.363" v="2891" actId="12788"/>
        <pc:sldMkLst>
          <pc:docMk/>
          <pc:sldMk cId="1398114594" sldId="357"/>
        </pc:sldMkLst>
        <pc:spChg chg="mod">
          <ac:chgData name="長沢智治" userId="964215ba-3a00-4183-9a92-0963f07c308d" providerId="ADAL" clId="{A9F1D2E5-8999-CA4A-889B-62680FED495E}" dt="2022-04-03T05:37:32.363" v="2891" actId="12788"/>
          <ac:spMkLst>
            <pc:docMk/>
            <pc:sldMk cId="1398114594" sldId="357"/>
            <ac:spMk id="3" creationId="{0E3B1339-5808-FF4A-89B4-3D86F24E8FA4}"/>
          </ac:spMkLst>
        </pc:spChg>
      </pc:sldChg>
      <pc:sldChg chg="addSp delSp modSp mod">
        <pc:chgData name="長沢智治" userId="964215ba-3a00-4183-9a92-0963f07c308d" providerId="ADAL" clId="{A9F1D2E5-8999-CA4A-889B-62680FED495E}" dt="2022-04-03T13:19:40.947" v="7478" actId="2711"/>
        <pc:sldMkLst>
          <pc:docMk/>
          <pc:sldMk cId="2915057737" sldId="359"/>
        </pc:sldMkLst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3" creationId="{3A4C3BE7-83C9-1946-B552-5FAA2DC34C0B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4" creationId="{1CDA2A69-D336-DA49-9E7F-2EC114D762DE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5" creationId="{DC0C903C-75A1-5B45-B42F-75C688596544}"/>
          </ac:spMkLst>
        </pc:spChg>
        <pc:spChg chg="mod">
          <ac:chgData name="長沢智治" userId="964215ba-3a00-4183-9a92-0963f07c308d" providerId="ADAL" clId="{A9F1D2E5-8999-CA4A-889B-62680FED495E}" dt="2022-04-03T13:15:08.285" v="7468" actId="20577"/>
          <ac:spMkLst>
            <pc:docMk/>
            <pc:sldMk cId="2915057737" sldId="359"/>
            <ac:spMk id="6" creationId="{009EAD6C-D563-D744-AFCA-AE8CA95E6630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7" creationId="{74B58061-3BF3-FD46-B1A5-399958027965}"/>
          </ac:spMkLst>
        </pc:spChg>
        <pc:spChg chg="mod">
          <ac:chgData name="長沢智治" userId="964215ba-3a00-4183-9a92-0963f07c308d" providerId="ADAL" clId="{A9F1D2E5-8999-CA4A-889B-62680FED495E}" dt="2022-04-03T13:19:40.947" v="7478" actId="2711"/>
          <ac:spMkLst>
            <pc:docMk/>
            <pc:sldMk cId="2915057737" sldId="359"/>
            <ac:spMk id="8" creationId="{CBB6441C-A641-EE43-B9CA-553BCAFDDCA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9" creationId="{2A44BD4C-C294-D540-B461-01B10D7B1C2A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0" creationId="{BE91740E-35EF-B342-B1DC-018496F30CA7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1" creationId="{1BAE8376-4001-F540-B0D2-980EE3FDE512}"/>
          </ac:spMkLst>
        </pc:spChg>
        <pc:spChg chg="add mod">
          <ac:chgData name="長沢智治" userId="964215ba-3a00-4183-9a92-0963f07c308d" providerId="ADAL" clId="{A9F1D2E5-8999-CA4A-889B-62680FED495E}" dt="2022-04-03T13:15:22.355" v="7469" actId="2711"/>
          <ac:spMkLst>
            <pc:docMk/>
            <pc:sldMk cId="2915057737" sldId="359"/>
            <ac:spMk id="11" creationId="{C6CE2C51-B764-8D4C-A4F9-458808D6F1D1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2" creationId="{BA27A309-391D-0446-B87B-85201067D2D1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3" creationId="{876805B9-40F0-3E44-8BF4-C6E588687051}"/>
          </ac:spMkLst>
        </pc:spChg>
        <pc:spChg chg="add mod">
          <ac:chgData name="長沢智治" userId="964215ba-3a00-4183-9a92-0963f07c308d" providerId="ADAL" clId="{A9F1D2E5-8999-CA4A-889B-62680FED495E}" dt="2022-04-03T13:15:22.355" v="7469" actId="2711"/>
          <ac:spMkLst>
            <pc:docMk/>
            <pc:sldMk cId="2915057737" sldId="359"/>
            <ac:spMk id="13" creationId="{A5816882-A13D-244F-8002-B1BA2C837DDA}"/>
          </ac:spMkLst>
        </pc:spChg>
        <pc:spChg chg="add mod">
          <ac:chgData name="長沢智治" userId="964215ba-3a00-4183-9a92-0963f07c308d" providerId="ADAL" clId="{A9F1D2E5-8999-CA4A-889B-62680FED495E}" dt="2022-04-03T13:15:22.355" v="7469" actId="2711"/>
          <ac:spMkLst>
            <pc:docMk/>
            <pc:sldMk cId="2915057737" sldId="359"/>
            <ac:spMk id="15" creationId="{7C8D9499-DAA5-434F-BD96-4420A0546A9A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6" creationId="{BD7225F3-F411-9344-9D9D-6F6BE84951B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7" creationId="{A65FF58B-BEC7-0945-ADEE-E912D890AF9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8" creationId="{5621F368-9803-1E41-BA8B-013DA70D9E4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9" creationId="{7F326463-4646-A149-9F48-C30209956994}"/>
          </ac:spMkLst>
        </pc:spChg>
        <pc:spChg chg="add del mod">
          <ac:chgData name="長沢智治" userId="964215ba-3a00-4183-9a92-0963f07c308d" providerId="ADAL" clId="{A9F1D2E5-8999-CA4A-889B-62680FED495E}" dt="2022-04-03T06:01:51.979" v="3364" actId="478"/>
          <ac:spMkLst>
            <pc:docMk/>
            <pc:sldMk cId="2915057737" sldId="359"/>
            <ac:spMk id="19" creationId="{C0F6C775-01CD-3540-A2A7-00E38C24AE4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20" creationId="{A17E6CE7-7AD9-5446-9C8D-5C085CD94D14}"/>
          </ac:spMkLst>
        </pc:spChg>
        <pc:spChg chg="add del mod">
          <ac:chgData name="長沢智治" userId="964215ba-3a00-4183-9a92-0963f07c308d" providerId="ADAL" clId="{A9F1D2E5-8999-CA4A-889B-62680FED495E}" dt="2022-04-03T06:01:56.940" v="3366" actId="478"/>
          <ac:spMkLst>
            <pc:docMk/>
            <pc:sldMk cId="2915057737" sldId="359"/>
            <ac:spMk id="20" creationId="{E16BD1DD-4386-9A4D-B7AD-7047528F05A4}"/>
          </ac:spMkLst>
        </pc:spChg>
        <pc:spChg chg="add mod">
          <ac:chgData name="長沢智治" userId="964215ba-3a00-4183-9a92-0963f07c308d" providerId="ADAL" clId="{A9F1D2E5-8999-CA4A-889B-62680FED495E}" dt="2022-04-03T13:15:22.355" v="7469" actId="2711"/>
          <ac:spMkLst>
            <pc:docMk/>
            <pc:sldMk cId="2915057737" sldId="359"/>
            <ac:spMk id="21" creationId="{36001ACA-5F51-F44C-AC32-4E2707DEE307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22" creationId="{E9817BB7-CCEF-484C-86A4-37A6979824F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23" creationId="{574A82A5-AC61-FC42-A6D8-909355B12798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25" creationId="{9821F972-F523-0744-85BA-66CFC06886E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26" creationId="{1E87BCD0-F84C-2D44-B236-0D6D99090771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28" creationId="{65B9D451-4AAB-664D-854B-656ACCA24C1F}"/>
          </ac:spMkLst>
        </pc:spChg>
        <pc:spChg chg="add del mod">
          <ac:chgData name="長沢智治" userId="964215ba-3a00-4183-9a92-0963f07c308d" providerId="ADAL" clId="{A9F1D2E5-8999-CA4A-889B-62680FED495E}" dt="2022-04-03T06:05:32.506" v="3414"/>
          <ac:spMkLst>
            <pc:docMk/>
            <pc:sldMk cId="2915057737" sldId="359"/>
            <ac:spMk id="28" creationId="{FC25CDAD-BD6B-FA48-BA02-50EBDDE7D20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29" creationId="{D39C5722-DC5F-8B41-BB78-DE99338775E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30" creationId="{AF567813-7B27-274C-80F4-B1BAC18F9BDB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31" creationId="{01145870-F27E-994E-9A38-1CE33A2A40B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32" creationId="{B5B11CF8-F756-0E46-A93B-696C8867B1D3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33" creationId="{71B20C1F-FE88-5442-8336-A6DACE3F9E8B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34" creationId="{84AEE721-16BB-F548-813B-652E8A82DFF8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35" creationId="{8C898139-8F3F-9B4C-A65B-C7E78560886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36" creationId="{9D858F9D-4C67-9942-949D-F34313D24F95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37" creationId="{28CA3BA9-AD54-2C47-9D99-19606516CCC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38" creationId="{6EBE5C6E-BC48-3A47-85FB-FF911D7D801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39" creationId="{4BE3312C-95DA-C842-A3BB-D83A488D53AE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40" creationId="{2FBD91C9-48DE-5C40-8494-492C72F1CFE4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41" creationId="{C80CD4E4-50E5-B94A-A9C9-1C48776ABB04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42" creationId="{9D34459A-3DAF-0641-A6EF-031073CFA7E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43" creationId="{DDA682EC-D343-3E47-A907-1892F60941E0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44" creationId="{59A0948B-DF42-B142-AA90-A2539173439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45" creationId="{FE922CEE-BFFB-0D49-A1B1-CD1A5EBC6C68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46" creationId="{ED5A6EF7-D03A-CA41-88CF-A70465E63A15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47" creationId="{087FAE38-AC09-7B4C-BE2F-A7BEA1485ADE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48" creationId="{BE6CC875-BE27-4743-86FB-2C5C42DB3818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49" creationId="{28BB4571-D5CA-9B40-819A-E4E3A305CB6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50" creationId="{B93C07DE-1BB8-C748-8AC5-26DB45F1CB23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51" creationId="{37C07474-925F-B44C-80C7-127BE5A0743B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52" creationId="{B2B9F0EE-990F-E649-AC2D-934E7390A0D5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53" creationId="{03A5DD7D-B4ED-174E-A797-746E4F912207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54" creationId="{6B377A41-2EDD-E645-8909-6E9058344F51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55" creationId="{168B2D55-EDA1-1E45-B5D9-C4F049F9B2BB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56" creationId="{6F8076A9-BC3F-6449-80E3-637838FBEF0E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57" creationId="{816839E3-DCB2-2D47-826A-2510FD0BE58B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58" creationId="{5B09FE36-F4BA-FD49-9B19-5659FC47A83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59" creationId="{60F0DFFD-0ED4-5543-BE13-B99D2F2FE35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60" creationId="{7B8D30E3-9E16-844E-84E8-4FE0B26DB0D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61" creationId="{599574AB-2B1A-454C-9CF6-2362B8C133C1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62" creationId="{DD719CC8-2BC1-DE45-AC48-F66E83E51191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63" creationId="{022A18EC-8CCE-144F-96BD-0F64EF565940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64" creationId="{D421D96D-8B12-A64C-B131-FA369CC31887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65" creationId="{910E9C5E-794E-9C46-8998-D8A4D772D530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66" creationId="{969CA705-2E64-C540-9F56-54E7AE10F0D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67" creationId="{F041B231-113B-6C41-BD2B-C1AF0F8E1C97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68" creationId="{8B011059-0F5D-C848-A1BB-55D64BA09F10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69" creationId="{AE1C5618-FCAD-8749-B4D9-9ACD2B2C7AEE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70" creationId="{50D8F227-E8A5-D649-8650-5AD54D482E9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71" creationId="{495E90B5-94FC-CB46-8C43-4691F6022BD6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72" creationId="{ACFCFE40-CB7B-644B-B974-B45F08AE8FB7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73" creationId="{950669A8-29B2-1E4A-823B-7337F92EB08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74" creationId="{46722A8D-78A8-E844-BDFC-691FB36F03A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75" creationId="{67CC05B7-C18F-4947-B43F-E08FA93A05C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76" creationId="{DE3816CD-46D9-7742-A3D2-777D0324EE7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77" creationId="{8C334E89-1ECC-A74C-A8C4-99497528C15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78" creationId="{62090E02-0349-2741-8D60-B24FCFE824B7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79" creationId="{8F514961-5E26-A040-8F2E-C11248790BB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80" creationId="{212352E3-F422-5943-BFEA-92B1AB7CBC4E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81" creationId="{6D6E8741-7679-864D-9524-8F04F94EDA70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82" creationId="{EB0B52F6-ECFD-FE4E-820F-8CADEDF61865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83" creationId="{743F8793-7F71-9046-B509-82E286B6382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84" creationId="{AB83E7CD-43B0-C44F-9A33-E5AF1B8C20DE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85" creationId="{43D96CE6-76D0-8448-A8A8-5054AFEF29F3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86" creationId="{7FF4FC25-3975-9A4C-9FC0-7758F9B351E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87" creationId="{43AC5279-B362-9344-922F-B66A427FF78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88" creationId="{3DAEF897-358F-CA42-8343-AD8E792B15C1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89" creationId="{82DA8D49-FE10-4844-9CC5-E89C99D61F3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90" creationId="{7801BD58-E5C1-2F40-86B4-A82C1D29FBE8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91" creationId="{700BE67A-F444-1448-81DD-C2EA60201DE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92" creationId="{EF677C32-92F1-CC45-920D-9C85D75EDA0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93" creationId="{2BD807F3-E01C-9A4A-9E4F-EA9235DC8333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94" creationId="{52118398-2CF2-E64E-9C86-CDEBA4B5F058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95" creationId="{61802C4E-A4D4-9A47-B568-6EE9372CDE2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96" creationId="{B53D84FF-34A7-064C-AF17-F494DA88F4A1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97" creationId="{D19342C0-2717-C34A-A34F-7590CBCADF1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98" creationId="{AAC4D9B9-0A5A-504F-99EE-4EE5AD5CF13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99" creationId="{804CA4D7-3735-9F49-8D5A-80452C5607D3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00" creationId="{C9BE63D1-770A-6943-820E-88D240A61187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01" creationId="{D035E025-1D76-3448-9616-34176FBAB4B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02" creationId="{2EDD9873-67CF-2A45-BA52-0958F9D87856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03" creationId="{2E156608-B27B-CE47-9E0F-E82A7BFB8BA0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04" creationId="{CD45DC87-6BC2-F147-B0AC-5EC05D5B28EA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05" creationId="{218FBE43-3DDB-904B-B67E-035D5B2E29F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06" creationId="{50646D87-F6DB-9E4B-91AF-073B4E67B21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07" creationId="{5B6DBDFE-3DA7-A445-82A3-A70693A21CC0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08" creationId="{EC257BBF-3FBA-934B-9904-810B18478E1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09" creationId="{3F9E06D0-D89B-7348-AF19-7A528B65F746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10" creationId="{1D893B6E-85C1-E74C-B544-1AF1C58F0511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12" creationId="{0D432C68-B02B-E941-81D1-9AACCF05A4E6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13" creationId="{149B5B31-AE47-EA4F-996C-5ADB64314883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14" creationId="{476C413E-718C-914B-AA27-EFB86AC2872B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15" creationId="{5F27E087-14AF-0B43-B970-9D5A182C5AA6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16" creationId="{41CA50EA-CF1B-0C43-A03C-79B942DB8695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17" creationId="{0B9311DE-C5C2-0240-84C9-2D011C923AB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18" creationId="{E2DE59CD-287D-B94E-9CEE-0BB19BB74366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19" creationId="{A9FEC6F8-6FE1-FE41-BA91-AC2099D496D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20" creationId="{6866ACD5-9023-6840-9294-8C9894115AC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21" creationId="{092F36C2-3D54-B74A-BA92-E07845923F6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22" creationId="{91E107BD-0FC0-E040-9896-3D360F78EF2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23" creationId="{5319B4CB-7FEE-074F-A469-5B9366606145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24" creationId="{1776355E-B584-4B4D-9519-55B446E59D0A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25" creationId="{4C38707B-9F82-0141-8F94-437D105471D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26" creationId="{767C5F1A-A052-7D44-8A88-2706902DA804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27" creationId="{CAEACE34-7A5F-9145-8473-1C7E500B8C9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28" creationId="{B70C0DB5-F20E-B249-A9B4-3A6F6CC93CB8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29" creationId="{1B2529B3-7892-BD44-B549-B32A28277195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30" creationId="{DE21D5B5-57F2-564D-99E0-3E67D5A99C0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31" creationId="{05A4D63F-9379-1C42-B8E6-59360D5C1427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32" creationId="{060968E7-83AB-F145-A11C-DEEB215B71C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33" creationId="{1FC54E67-CA48-D041-A1FB-4351D6FC3FC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34" creationId="{24ED6E9A-BE3C-F14B-AD80-6694FF63BD4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35" creationId="{B39D4420-516E-DE47-A7D6-CAD944A12A1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36" creationId="{CC1D1F45-CCCC-694F-8BA0-E58C81E5718A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37" creationId="{B2AFB4FD-537D-0443-A567-E35A8FFCA41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38" creationId="{991A5669-7DC1-8846-8A4D-C6F8131482F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39" creationId="{223A1D53-9E07-0D4A-AA50-DFB377757885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40" creationId="{EA91A5AB-C316-BF46-937D-E18619C9AD74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41" creationId="{10928CB1-B3CF-BC4F-A519-8DD8A188109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42" creationId="{80A95D61-C5D6-4B4D-AD4E-A5D8FF2F71B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43" creationId="{4ACDBE8B-56B7-DF4F-8236-9F6AE0FC1C05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44" creationId="{B57B699A-BE7D-AB4A-A7E7-45E73257E94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45" creationId="{14C36CA8-6931-364F-92E1-F751AFA21C85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46" creationId="{6B093D60-BF72-094D-A1B0-6BF2F470737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47" creationId="{D0D3322C-6CFB-194A-A131-5F1043B7CE6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48" creationId="{A92CF9BB-A67E-5C49-9769-243B771AFA8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49" creationId="{4EA87FB9-C137-C643-9DC8-19086F8B240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50" creationId="{15330F2D-BFBC-3A43-BC04-95D5F880278D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51" creationId="{B369AC21-CA33-4242-A7AD-57454FD3559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52" creationId="{203BD31E-C19D-DC48-8E71-3DA2814EC9BB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53" creationId="{BE62D1F6-843C-D249-8629-AD799760E3A3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54" creationId="{1FC36287-E222-0844-8D88-D3B620D55F8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55" creationId="{24FAEE6B-1CCC-8847-9A73-3805C6C202B4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57" creationId="{4085968E-622C-3147-A0EB-1890A1996967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58" creationId="{744EE053-8A4E-D746-B825-3314EAFD533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59" creationId="{2F3EFAD1-9468-C44B-B1D5-1EA8B9C00AA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60" creationId="{8965AAD0-BD49-6F4E-9683-EB6CC30E6410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61" creationId="{766DEFA5-CAC8-1141-8F75-5BE4D7B094DE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62" creationId="{B964CF62-E574-7943-84D6-5138D6C59A2A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63" creationId="{27E45166-B0AF-A446-913F-5998E8A047E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64" creationId="{D67519F9-3B64-534E-B24C-5BB030939082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65" creationId="{DE697A92-AE0F-BE45-9BAE-2C10980980E3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66" creationId="{EF4E18DD-B2F9-324B-A23D-254F1297120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67" creationId="{5F951A5A-7473-5E4D-91FB-58997E5C2D74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68" creationId="{59B08D7C-32CA-7248-BD45-9B964D0BF7FA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69" creationId="{1584062D-DBE3-E247-8033-6C3CFFA3BCD6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70" creationId="{6D7512DB-93F3-834D-8CC5-7FC92D0A8854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71" creationId="{F5220BC1-8340-9D40-B65E-5B1D7063F60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72" creationId="{52A1A7C4-C4D9-2A41-AEE4-D5D24A631765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73" creationId="{88D3C0B6-3538-AD4B-B3D2-4BF73097EC9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74" creationId="{2DE8D055-D0BE-0A47-88D5-D72C3333E43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75" creationId="{A2C083AA-53CF-1949-9B99-860070D43FE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76" creationId="{1192D6FF-B0A5-7B4E-A263-E860F427D75E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77" creationId="{09EA7888-B9E8-6841-879B-ED505C097940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78" creationId="{6B8E7DB1-E2FD-7C46-8C12-C21099B5FD2B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79" creationId="{3B58438E-9745-D941-9D31-4DB70857BC39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80" creationId="{65FADF24-F296-6440-A599-DCD52C8F07DF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81" creationId="{447A5437-7B90-A642-A61A-64FB6F122D6A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82" creationId="{E341087F-2900-3448-8261-F31ED355C30A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83" creationId="{6ACD83E5-A928-7048-B0DA-2060D58422EC}"/>
          </ac:spMkLst>
        </pc:spChg>
        <pc:spChg chg="mod">
          <ac:chgData name="長沢智治" userId="964215ba-3a00-4183-9a92-0963f07c308d" providerId="ADAL" clId="{A9F1D2E5-8999-CA4A-889B-62680FED495E}" dt="2022-04-03T06:11:20.998" v="3435" actId="27803"/>
          <ac:spMkLst>
            <pc:docMk/>
            <pc:sldMk cId="2915057737" sldId="359"/>
            <ac:spMk id="184" creationId="{12F53CD1-7AA4-CC46-8541-6419A7268DBE}"/>
          </ac:spMkLst>
        </pc:spChg>
        <pc:grpChg chg="del mod">
          <ac:chgData name="長沢智治" userId="964215ba-3a00-4183-9a92-0963f07c308d" providerId="ADAL" clId="{A9F1D2E5-8999-CA4A-889B-62680FED495E}" dt="2022-04-03T06:13:39.101" v="3465" actId="478"/>
          <ac:grpSpMkLst>
            <pc:docMk/>
            <pc:sldMk cId="2915057737" sldId="359"/>
            <ac:grpSpMk id="2" creationId="{CADFA2C2-22DE-C149-B348-FFD55A09ADAB}"/>
          </ac:grpSpMkLst>
        </pc:grpChg>
        <pc:grpChg chg="add mod">
          <ac:chgData name="長沢智治" userId="964215ba-3a00-4183-9a92-0963f07c308d" providerId="ADAL" clId="{A9F1D2E5-8999-CA4A-889B-62680FED495E}" dt="2022-04-03T06:29:44.644" v="3587" actId="164"/>
          <ac:grpSpMkLst>
            <pc:docMk/>
            <pc:sldMk cId="2915057737" sldId="359"/>
            <ac:grpSpMk id="7" creationId="{357C394B-1FBA-9E46-9C9F-F88C32BC02EB}"/>
          </ac:grpSpMkLst>
        </pc:grpChg>
        <pc:grpChg chg="add mod">
          <ac:chgData name="長沢智治" userId="964215ba-3a00-4183-9a92-0963f07c308d" providerId="ADAL" clId="{A9F1D2E5-8999-CA4A-889B-62680FED495E}" dt="2022-04-03T06:29:44.644" v="3587" actId="164"/>
          <ac:grpSpMkLst>
            <pc:docMk/>
            <pc:sldMk cId="2915057737" sldId="359"/>
            <ac:grpSpMk id="9" creationId="{215C60A3-D1B0-FF48-BA76-30FC68A123C1}"/>
          </ac:grpSpMkLst>
        </pc:grpChg>
        <pc:grpChg chg="add mod">
          <ac:chgData name="長沢智治" userId="964215ba-3a00-4183-9a92-0963f07c308d" providerId="ADAL" clId="{A9F1D2E5-8999-CA4A-889B-62680FED495E}" dt="2022-04-03T06:29:44.644" v="3587" actId="164"/>
          <ac:grpSpMkLst>
            <pc:docMk/>
            <pc:sldMk cId="2915057737" sldId="359"/>
            <ac:grpSpMk id="10" creationId="{731DC3FF-853A-5A4B-9DA1-80443145574A}"/>
          </ac:grpSpMkLst>
        </pc:grpChg>
        <pc:grpChg chg="add mod">
          <ac:chgData name="長沢智治" userId="964215ba-3a00-4183-9a92-0963f07c308d" providerId="ADAL" clId="{A9F1D2E5-8999-CA4A-889B-62680FED495E}" dt="2022-04-03T06:32:12.591" v="3620" actId="12788"/>
          <ac:grpSpMkLst>
            <pc:docMk/>
            <pc:sldMk cId="2915057737" sldId="359"/>
            <ac:grpSpMk id="12" creationId="{FA83AC87-BCD9-9646-BCF5-FC9EB2268C8C}"/>
          </ac:grpSpMkLst>
        </pc:grpChg>
        <pc:grpChg chg="add del mod">
          <ac:chgData name="長沢智治" userId="964215ba-3a00-4183-9a92-0963f07c308d" providerId="ADAL" clId="{A9F1D2E5-8999-CA4A-889B-62680FED495E}" dt="2022-04-03T06:13:39.101" v="3465" actId="478"/>
          <ac:grpSpMkLst>
            <pc:docMk/>
            <pc:sldMk cId="2915057737" sldId="359"/>
            <ac:grpSpMk id="111" creationId="{6CC6A1DF-656B-3F4B-A215-1925513496BB}"/>
          </ac:grpSpMkLst>
        </pc:grpChg>
        <pc:grpChg chg="del mod">
          <ac:chgData name="長沢智治" userId="964215ba-3a00-4183-9a92-0963f07c308d" providerId="ADAL" clId="{A9F1D2E5-8999-CA4A-889B-62680FED495E}" dt="2022-04-03T06:13:39.101" v="3465" actId="478"/>
          <ac:grpSpMkLst>
            <pc:docMk/>
            <pc:sldMk cId="2915057737" sldId="359"/>
            <ac:grpSpMk id="156" creationId="{E1ACE73E-D5A9-7343-A5C5-6C9FF3048F91}"/>
          </ac:grpSpMkLst>
        </pc:grpChg>
        <pc:graphicFrameChg chg="add del mod modGraphic">
          <ac:chgData name="長沢智治" userId="964215ba-3a00-4183-9a92-0963f07c308d" providerId="ADAL" clId="{A9F1D2E5-8999-CA4A-889B-62680FED495E}" dt="2022-04-03T06:26:49.848" v="3525" actId="478"/>
          <ac:graphicFrameMkLst>
            <pc:docMk/>
            <pc:sldMk cId="2915057737" sldId="359"/>
            <ac:graphicFrameMk id="2" creationId="{44CAD8AB-39D1-3E4C-9B90-BB0169F8DE99}"/>
          </ac:graphicFrameMkLst>
        </pc:graphicFrameChg>
        <pc:graphicFrameChg chg="add del mod modGraphic">
          <ac:chgData name="長沢智治" userId="964215ba-3a00-4183-9a92-0963f07c308d" providerId="ADAL" clId="{A9F1D2E5-8999-CA4A-889B-62680FED495E}" dt="2022-04-03T05:59:21.064" v="3314" actId="478"/>
          <ac:graphicFrameMkLst>
            <pc:docMk/>
            <pc:sldMk cId="2915057737" sldId="359"/>
            <ac:graphicFrameMk id="12" creationId="{4EA169D7-00E2-7345-AB49-D89A53900DBB}"/>
          </ac:graphicFrameMkLst>
        </pc:graphicFrameChg>
        <pc:graphicFrameChg chg="add del mod modGraphic">
          <ac:chgData name="長沢智治" userId="964215ba-3a00-4183-9a92-0963f07c308d" providerId="ADAL" clId="{A9F1D2E5-8999-CA4A-889B-62680FED495E}" dt="2022-04-03T06:01:28.894" v="3358" actId="478"/>
          <ac:graphicFrameMkLst>
            <pc:docMk/>
            <pc:sldMk cId="2915057737" sldId="359"/>
            <ac:graphicFrameMk id="16" creationId="{5C276F62-51FD-534F-B745-313386A6C56E}"/>
          </ac:graphicFrameMkLst>
        </pc:graphicFrameChg>
        <pc:graphicFrameChg chg="add del mod modGraphic">
          <ac:chgData name="長沢智治" userId="964215ba-3a00-4183-9a92-0963f07c308d" providerId="ADAL" clId="{A9F1D2E5-8999-CA4A-889B-62680FED495E}" dt="2022-04-03T06:03:31.439" v="3391" actId="478"/>
          <ac:graphicFrameMkLst>
            <pc:docMk/>
            <pc:sldMk cId="2915057737" sldId="359"/>
            <ac:graphicFrameMk id="22" creationId="{23D6ABC2-B41E-B747-AE11-4FE762DCD6F7}"/>
          </ac:graphicFrameMkLst>
        </pc:graphicFrameChg>
        <pc:graphicFrameChg chg="add del mod modGraphic">
          <ac:chgData name="長沢智治" userId="964215ba-3a00-4183-9a92-0963f07c308d" providerId="ADAL" clId="{A9F1D2E5-8999-CA4A-889B-62680FED495E}" dt="2022-04-03T06:04:33.718" v="3402" actId="478"/>
          <ac:graphicFrameMkLst>
            <pc:docMk/>
            <pc:sldMk cId="2915057737" sldId="359"/>
            <ac:graphicFrameMk id="25" creationId="{C0605104-121D-9A46-ACA9-7B5DBC37097C}"/>
          </ac:graphicFrameMkLst>
        </pc:graphicFrameChg>
        <pc:graphicFrameChg chg="add del mod modGraphic">
          <ac:chgData name="長沢智治" userId="964215ba-3a00-4183-9a92-0963f07c308d" providerId="ADAL" clId="{A9F1D2E5-8999-CA4A-889B-62680FED495E}" dt="2022-04-03T06:08:09.270" v="3416" actId="478"/>
          <ac:graphicFrameMkLst>
            <pc:docMk/>
            <pc:sldMk cId="2915057737" sldId="359"/>
            <ac:graphicFrameMk id="29" creationId="{41BDE8CD-3C5F-024A-98F2-CD1B11B90D57}"/>
          </ac:graphicFrameMkLst>
        </pc:graphicFrameChg>
        <pc:picChg chg="del mod">
          <ac:chgData name="長沢智治" userId="964215ba-3a00-4183-9a92-0963f07c308d" providerId="ADAL" clId="{A9F1D2E5-8999-CA4A-889B-62680FED495E}" dt="2022-04-03T05:55:32.806" v="3304" actId="478"/>
          <ac:picMkLst>
            <pc:docMk/>
            <pc:sldMk cId="2915057737" sldId="359"/>
            <ac:picMk id="2" creationId="{98D7C774-BF2E-CC4D-BF85-02ACACF240A5}"/>
          </ac:picMkLst>
        </pc:picChg>
        <pc:picChg chg="add del mod">
          <ac:chgData name="長沢智治" userId="964215ba-3a00-4183-9a92-0963f07c308d" providerId="ADAL" clId="{A9F1D2E5-8999-CA4A-889B-62680FED495E}" dt="2022-04-03T06:15:24.402" v="3478" actId="21"/>
          <ac:picMkLst>
            <pc:docMk/>
            <pc:sldMk cId="2915057737" sldId="359"/>
            <ac:picMk id="3" creationId="{985B36B3-4DE4-5147-8D09-55FEC25CCE9A}"/>
          </ac:picMkLst>
        </pc:picChg>
        <pc:picChg chg="del">
          <ac:chgData name="長沢智治" userId="964215ba-3a00-4183-9a92-0963f07c308d" providerId="ADAL" clId="{A9F1D2E5-8999-CA4A-889B-62680FED495E}" dt="2022-04-03T06:00:39.614" v="3353" actId="478"/>
          <ac:picMkLst>
            <pc:docMk/>
            <pc:sldMk cId="2915057737" sldId="359"/>
            <ac:picMk id="3" creationId="{E7304A80-7961-AE46-9A97-8B282091533D}"/>
          </ac:picMkLst>
        </pc:picChg>
        <pc:picChg chg="del">
          <ac:chgData name="長沢智治" userId="964215ba-3a00-4183-9a92-0963f07c308d" providerId="ADAL" clId="{A9F1D2E5-8999-CA4A-889B-62680FED495E}" dt="2022-04-03T06:03:39.849" v="3393" actId="478"/>
          <ac:picMkLst>
            <pc:docMk/>
            <pc:sldMk cId="2915057737" sldId="359"/>
            <ac:picMk id="4" creationId="{612791FE-02B2-E845-A5C1-033DD92A85C0}"/>
          </ac:picMkLst>
        </pc:picChg>
        <pc:picChg chg="add mod">
          <ac:chgData name="長沢智治" userId="964215ba-3a00-4183-9a92-0963f07c308d" providerId="ADAL" clId="{A9F1D2E5-8999-CA4A-889B-62680FED495E}" dt="2022-04-03T06:32:04.661" v="3619" actId="14100"/>
          <ac:picMkLst>
            <pc:docMk/>
            <pc:sldMk cId="2915057737" sldId="359"/>
            <ac:picMk id="4" creationId="{F762039E-F3F7-2242-AA83-AF2DDAF43E3F}"/>
          </ac:picMkLst>
        </pc:picChg>
        <pc:picChg chg="add mod">
          <ac:chgData name="長沢智治" userId="964215ba-3a00-4183-9a92-0963f07c308d" providerId="ADAL" clId="{A9F1D2E5-8999-CA4A-889B-62680FED495E}" dt="2022-04-03T06:32:04.661" v="3619" actId="14100"/>
          <ac:picMkLst>
            <pc:docMk/>
            <pc:sldMk cId="2915057737" sldId="359"/>
            <ac:picMk id="5" creationId="{528A7844-FAD3-9D40-A90F-557AD9A347D0}"/>
          </ac:picMkLst>
        </pc:picChg>
        <pc:picChg chg="del">
          <ac:chgData name="長沢智治" userId="964215ba-3a00-4183-9a92-0963f07c308d" providerId="ADAL" clId="{A9F1D2E5-8999-CA4A-889B-62680FED495E}" dt="2022-04-03T06:03:41.049" v="3394" actId="478"/>
          <ac:picMkLst>
            <pc:docMk/>
            <pc:sldMk cId="2915057737" sldId="359"/>
            <ac:picMk id="5" creationId="{B25B9DC0-E698-B44B-9BD1-7DF86B3BB8C6}"/>
          </ac:picMkLst>
        </pc:picChg>
        <pc:picChg chg="del">
          <ac:chgData name="長沢智治" userId="964215ba-3a00-4183-9a92-0963f07c308d" providerId="ADAL" clId="{A9F1D2E5-8999-CA4A-889B-62680FED495E}" dt="2022-04-03T06:03:44.919" v="3396" actId="478"/>
          <ac:picMkLst>
            <pc:docMk/>
            <pc:sldMk cId="2915057737" sldId="359"/>
            <ac:picMk id="7" creationId="{C69F27A3-6639-C149-A1C8-2FBC23880A79}"/>
          </ac:picMkLst>
        </pc:picChg>
        <pc:picChg chg="del">
          <ac:chgData name="長沢智治" userId="964215ba-3a00-4183-9a92-0963f07c308d" providerId="ADAL" clId="{A9F1D2E5-8999-CA4A-889B-62680FED495E}" dt="2022-04-03T06:03:43.593" v="3395" actId="478"/>
          <ac:picMkLst>
            <pc:docMk/>
            <pc:sldMk cId="2915057737" sldId="359"/>
            <ac:picMk id="10" creationId="{5665FA40-5696-9548-A234-DD32383B8FD2}"/>
          </ac:picMkLst>
        </pc:picChg>
        <pc:picChg chg="add del mod">
          <ac:chgData name="長沢智治" userId="964215ba-3a00-4183-9a92-0963f07c308d" providerId="ADAL" clId="{A9F1D2E5-8999-CA4A-889B-62680FED495E}" dt="2022-04-03T05:56:30.928" v="3307" actId="478"/>
          <ac:picMkLst>
            <pc:docMk/>
            <pc:sldMk cId="2915057737" sldId="359"/>
            <ac:picMk id="11" creationId="{A0F74656-77CE-E343-A050-25FA889B32F0}"/>
          </ac:picMkLst>
        </pc:picChg>
        <pc:picChg chg="add del mod">
          <ac:chgData name="長沢智治" userId="964215ba-3a00-4183-9a92-0963f07c308d" providerId="ADAL" clId="{A9F1D2E5-8999-CA4A-889B-62680FED495E}" dt="2022-04-03T06:13:20.850" v="3453"/>
          <ac:picMkLst>
            <pc:docMk/>
            <pc:sldMk cId="2915057737" sldId="359"/>
            <ac:picMk id="14" creationId="{745D2091-D494-5048-A32F-DDC72EC1C37E}"/>
          </ac:picMkLst>
        </pc:picChg>
        <pc:picChg chg="add del mod">
          <ac:chgData name="長沢智治" userId="964215ba-3a00-4183-9a92-0963f07c308d" providerId="ADAL" clId="{A9F1D2E5-8999-CA4A-889B-62680FED495E}" dt="2022-04-03T06:11:37.202" v="3436" actId="27803"/>
          <ac:picMkLst>
            <pc:docMk/>
            <pc:sldMk cId="2915057737" sldId="359"/>
            <ac:picMk id="14" creationId="{A77F457C-EE9F-EF4A-BE52-5AEDA29D567D}"/>
          </ac:picMkLst>
        </pc:picChg>
        <pc:picChg chg="add del mod">
          <ac:chgData name="長沢智治" userId="964215ba-3a00-4183-9a92-0963f07c308d" providerId="ADAL" clId="{A9F1D2E5-8999-CA4A-889B-62680FED495E}" dt="2022-04-03T06:03:33.741" v="3392" actId="478"/>
          <ac:picMkLst>
            <pc:docMk/>
            <pc:sldMk cId="2915057737" sldId="359"/>
            <ac:picMk id="18" creationId="{65C0AF24-ECD1-5840-8A7E-3E077406422A}"/>
          </ac:picMkLst>
        </pc:picChg>
        <pc:picChg chg="add del mod">
          <ac:chgData name="長沢智治" userId="964215ba-3a00-4183-9a92-0963f07c308d" providerId="ADAL" clId="{A9F1D2E5-8999-CA4A-889B-62680FED495E}" dt="2022-04-03T06:11:37.202" v="3436" actId="27803"/>
          <ac:picMkLst>
            <pc:docMk/>
            <pc:sldMk cId="2915057737" sldId="359"/>
            <ac:picMk id="24" creationId="{74165175-FDF1-7144-98BD-A56552A57708}"/>
          </ac:picMkLst>
        </pc:picChg>
        <pc:picChg chg="add del mod">
          <ac:chgData name="長沢智治" userId="964215ba-3a00-4183-9a92-0963f07c308d" providerId="ADAL" clId="{A9F1D2E5-8999-CA4A-889B-62680FED495E}" dt="2022-04-03T06:11:37.202" v="3436" actId="27803"/>
          <ac:picMkLst>
            <pc:docMk/>
            <pc:sldMk cId="2915057737" sldId="359"/>
            <ac:picMk id="27" creationId="{D3BF367D-7795-384D-B865-6B87DC7F6C5B}"/>
          </ac:picMkLst>
        </pc:picChg>
        <pc:picChg chg="add del mod">
          <ac:chgData name="長沢智治" userId="964215ba-3a00-4183-9a92-0963f07c308d" providerId="ADAL" clId="{A9F1D2E5-8999-CA4A-889B-62680FED495E}" dt="2022-04-03T06:13:49.586" v="3467" actId="21"/>
          <ac:picMkLst>
            <pc:docMk/>
            <pc:sldMk cId="2915057737" sldId="359"/>
            <ac:picMk id="27" creationId="{E423328F-1A8C-8346-A343-438E1997A42C}"/>
          </ac:picMkLst>
        </pc:picChg>
        <pc:picChg chg="add mod">
          <ac:chgData name="長沢智治" userId="964215ba-3a00-4183-9a92-0963f07c308d" providerId="ADAL" clId="{A9F1D2E5-8999-CA4A-889B-62680FED495E}" dt="2022-04-03T06:32:04.661" v="3619" actId="14100"/>
          <ac:picMkLst>
            <pc:docMk/>
            <pc:sldMk cId="2915057737" sldId="359"/>
            <ac:picMk id="185" creationId="{98F21F37-FD3A-EC4D-8C7C-C73E5C06EEB8}"/>
          </ac:picMkLst>
        </pc:picChg>
        <pc:picChg chg="add mod">
          <ac:chgData name="長沢智治" userId="964215ba-3a00-4183-9a92-0963f07c308d" providerId="ADAL" clId="{A9F1D2E5-8999-CA4A-889B-62680FED495E}" dt="2022-04-03T06:11:45.008" v="3437"/>
          <ac:picMkLst>
            <pc:docMk/>
            <pc:sldMk cId="2915057737" sldId="359"/>
            <ac:picMk id="186" creationId="{0EDA1AB4-D2CC-134A-A3BD-E14692AA10AD}"/>
          </ac:picMkLst>
        </pc:picChg>
        <pc:picChg chg="add del mod">
          <ac:chgData name="長沢智治" userId="964215ba-3a00-4183-9a92-0963f07c308d" providerId="ADAL" clId="{A9F1D2E5-8999-CA4A-889B-62680FED495E}" dt="2022-04-03T06:14:04.703" v="3470" actId="21"/>
          <ac:picMkLst>
            <pc:docMk/>
            <pc:sldMk cId="2915057737" sldId="359"/>
            <ac:picMk id="187" creationId="{B272F403-D323-9B4D-9AE5-69AE35DDFB41}"/>
          </ac:picMkLst>
        </pc:picChg>
        <pc:picChg chg="add mod">
          <ac:chgData name="長沢智治" userId="964215ba-3a00-4183-9a92-0963f07c308d" providerId="ADAL" clId="{A9F1D2E5-8999-CA4A-889B-62680FED495E}" dt="2022-04-03T06:32:28.528" v="3631" actId="1035"/>
          <ac:picMkLst>
            <pc:docMk/>
            <pc:sldMk cId="2915057737" sldId="359"/>
            <ac:picMk id="188" creationId="{48249ADE-6375-5D4B-9D55-4F896C074EBF}"/>
          </ac:picMkLst>
        </pc:picChg>
        <pc:picChg chg="add mod">
          <ac:chgData name="長沢智治" userId="964215ba-3a00-4183-9a92-0963f07c308d" providerId="ADAL" clId="{A9F1D2E5-8999-CA4A-889B-62680FED495E}" dt="2022-04-03T06:14:14.500" v="3472"/>
          <ac:picMkLst>
            <pc:docMk/>
            <pc:sldMk cId="2915057737" sldId="359"/>
            <ac:picMk id="190" creationId="{64ED62C5-8888-3F4B-BC4C-FF88CB09112A}"/>
          </ac:picMkLst>
        </pc:picChg>
      </pc:sldChg>
      <pc:sldChg chg="modSp mod">
        <pc:chgData name="長沢智治" userId="964215ba-3a00-4183-9a92-0963f07c308d" providerId="ADAL" clId="{A9F1D2E5-8999-CA4A-889B-62680FED495E}" dt="2022-04-03T06:33:05.320" v="3633" actId="2710"/>
        <pc:sldMkLst>
          <pc:docMk/>
          <pc:sldMk cId="1125791633" sldId="360"/>
        </pc:sldMkLst>
        <pc:spChg chg="mod">
          <ac:chgData name="長沢智治" userId="964215ba-3a00-4183-9a92-0963f07c308d" providerId="ADAL" clId="{A9F1D2E5-8999-CA4A-889B-62680FED495E}" dt="2022-04-03T06:33:05.320" v="3633" actId="2710"/>
          <ac:spMkLst>
            <pc:docMk/>
            <pc:sldMk cId="1125791633" sldId="360"/>
            <ac:spMk id="3" creationId="{0078C2B9-C393-7248-AECD-EA4141359846}"/>
          </ac:spMkLst>
        </pc:spChg>
      </pc:sldChg>
      <pc:sldChg chg="modSp mod">
        <pc:chgData name="長沢智治" userId="964215ba-3a00-4183-9a92-0963f07c308d" providerId="ADAL" clId="{A9F1D2E5-8999-CA4A-889B-62680FED495E}" dt="2022-04-03T05:04:51.259" v="1433" actId="790"/>
        <pc:sldMkLst>
          <pc:docMk/>
          <pc:sldMk cId="1733299417" sldId="362"/>
        </pc:sldMkLst>
        <pc:spChg chg="mod">
          <ac:chgData name="長沢智治" userId="964215ba-3a00-4183-9a92-0963f07c308d" providerId="ADAL" clId="{A9F1D2E5-8999-CA4A-889B-62680FED495E}" dt="2022-04-03T05:04:51.259" v="1433" actId="790"/>
          <ac:spMkLst>
            <pc:docMk/>
            <pc:sldMk cId="1733299417" sldId="362"/>
            <ac:spMk id="3" creationId="{63870EA2-278E-5143-A3BB-94CAF43B22EA}"/>
          </ac:spMkLst>
        </pc:spChg>
      </pc:sldChg>
      <pc:sldChg chg="modSp mod">
        <pc:chgData name="長沢智治" userId="964215ba-3a00-4183-9a92-0963f07c308d" providerId="ADAL" clId="{A9F1D2E5-8999-CA4A-889B-62680FED495E}" dt="2022-04-03T05:15:32.506" v="1858" actId="790"/>
        <pc:sldMkLst>
          <pc:docMk/>
          <pc:sldMk cId="2299964044" sldId="364"/>
        </pc:sldMkLst>
        <pc:spChg chg="mod">
          <ac:chgData name="長沢智治" userId="964215ba-3a00-4183-9a92-0963f07c308d" providerId="ADAL" clId="{A9F1D2E5-8999-CA4A-889B-62680FED495E}" dt="2022-04-03T05:15:32.506" v="1858" actId="790"/>
          <ac:spMkLst>
            <pc:docMk/>
            <pc:sldMk cId="2299964044" sldId="364"/>
            <ac:spMk id="3" creationId="{35FF3E69-D4A9-E643-8EAA-63C74E417228}"/>
          </ac:spMkLst>
        </pc:spChg>
      </pc:sldChg>
      <pc:sldChg chg="modSp mod">
        <pc:chgData name="長沢智治" userId="964215ba-3a00-4183-9a92-0963f07c308d" providerId="ADAL" clId="{A9F1D2E5-8999-CA4A-889B-62680FED495E}" dt="2022-04-03T05:09:51.264" v="1618" actId="790"/>
        <pc:sldMkLst>
          <pc:docMk/>
          <pc:sldMk cId="2494178614" sldId="366"/>
        </pc:sldMkLst>
        <pc:spChg chg="mod">
          <ac:chgData name="長沢智治" userId="964215ba-3a00-4183-9a92-0963f07c308d" providerId="ADAL" clId="{A9F1D2E5-8999-CA4A-889B-62680FED495E}" dt="2022-04-03T05:09:51.264" v="1618" actId="790"/>
          <ac:spMkLst>
            <pc:docMk/>
            <pc:sldMk cId="2494178614" sldId="366"/>
            <ac:spMk id="3" creationId="{D385E5AE-F5A8-F24B-A2A2-002F360E9E03}"/>
          </ac:spMkLst>
        </pc:spChg>
      </pc:sldChg>
      <pc:sldChg chg="modSp mod">
        <pc:chgData name="長沢智治" userId="964215ba-3a00-4183-9a92-0963f07c308d" providerId="ADAL" clId="{A9F1D2E5-8999-CA4A-889B-62680FED495E}" dt="2022-04-03T05:12:02.006" v="1718" actId="2711"/>
        <pc:sldMkLst>
          <pc:docMk/>
          <pc:sldMk cId="1334417292" sldId="368"/>
        </pc:sldMkLst>
        <pc:spChg chg="mod">
          <ac:chgData name="長沢智治" userId="964215ba-3a00-4183-9a92-0963f07c308d" providerId="ADAL" clId="{A9F1D2E5-8999-CA4A-889B-62680FED495E}" dt="2022-04-03T05:12:02.006" v="1718" actId="2711"/>
          <ac:spMkLst>
            <pc:docMk/>
            <pc:sldMk cId="1334417292" sldId="368"/>
            <ac:spMk id="3" creationId="{75E45941-CD23-D141-A80B-65BF2F7D91B1}"/>
          </ac:spMkLst>
        </pc:spChg>
      </pc:sldChg>
      <pc:sldChg chg="modSp mod">
        <pc:chgData name="長沢智治" userId="964215ba-3a00-4183-9a92-0963f07c308d" providerId="ADAL" clId="{A9F1D2E5-8999-CA4A-889B-62680FED495E}" dt="2022-04-03T05:30:27.549" v="2547" actId="20577"/>
        <pc:sldMkLst>
          <pc:docMk/>
          <pc:sldMk cId="718060364" sldId="370"/>
        </pc:sldMkLst>
        <pc:spChg chg="mod">
          <ac:chgData name="長沢智治" userId="964215ba-3a00-4183-9a92-0963f07c308d" providerId="ADAL" clId="{A9F1D2E5-8999-CA4A-889B-62680FED495E}" dt="2022-04-03T05:30:27.549" v="2547" actId="20577"/>
          <ac:spMkLst>
            <pc:docMk/>
            <pc:sldMk cId="718060364" sldId="370"/>
            <ac:spMk id="3" creationId="{D45ED932-203D-BA46-ADFA-5E6709CAEDCA}"/>
          </ac:spMkLst>
        </pc:spChg>
      </pc:sldChg>
      <pc:sldChg chg="modSp mod">
        <pc:chgData name="長沢智治" userId="964215ba-3a00-4183-9a92-0963f07c308d" providerId="ADAL" clId="{A9F1D2E5-8999-CA4A-889B-62680FED495E}" dt="2022-04-03T13:18:26.830" v="7474" actId="790"/>
        <pc:sldMkLst>
          <pc:docMk/>
          <pc:sldMk cId="2662571805" sldId="372"/>
        </pc:sldMkLst>
        <pc:spChg chg="mod">
          <ac:chgData name="長沢智治" userId="964215ba-3a00-4183-9a92-0963f07c308d" providerId="ADAL" clId="{A9F1D2E5-8999-CA4A-889B-62680FED495E}" dt="2022-04-03T13:18:26.830" v="7474" actId="790"/>
          <ac:spMkLst>
            <pc:docMk/>
            <pc:sldMk cId="2662571805" sldId="372"/>
            <ac:spMk id="3" creationId="{40C1749A-8ABC-6647-B43C-67D13543FF2E}"/>
          </ac:spMkLst>
        </pc:spChg>
      </pc:sldChg>
      <pc:sldChg chg="del">
        <pc:chgData name="長沢智治" userId="964215ba-3a00-4183-9a92-0963f07c308d" providerId="ADAL" clId="{A9F1D2E5-8999-CA4A-889B-62680FED495E}" dt="2022-04-03T02:07:29.204" v="751" actId="2696"/>
        <pc:sldMkLst>
          <pc:docMk/>
          <pc:sldMk cId="1241357001" sldId="409"/>
        </pc:sldMkLst>
      </pc:sldChg>
      <pc:sldChg chg="modSp mod">
        <pc:chgData name="長沢智治" userId="964215ba-3a00-4183-9a92-0963f07c308d" providerId="ADAL" clId="{A9F1D2E5-8999-CA4A-889B-62680FED495E}" dt="2022-04-03T05:02:53.301" v="1402" actId="12788"/>
        <pc:sldMkLst>
          <pc:docMk/>
          <pc:sldMk cId="3574132143" sldId="410"/>
        </pc:sldMkLst>
        <pc:spChg chg="mod">
          <ac:chgData name="長沢智治" userId="964215ba-3a00-4183-9a92-0963f07c308d" providerId="ADAL" clId="{A9F1D2E5-8999-CA4A-889B-62680FED495E}" dt="2022-04-03T05:02:53.301" v="1402" actId="12788"/>
          <ac:spMkLst>
            <pc:docMk/>
            <pc:sldMk cId="3574132143" sldId="410"/>
            <ac:spMk id="5" creationId="{442C3678-9343-2147-9D06-32E99CCD51A6}"/>
          </ac:spMkLst>
        </pc:spChg>
      </pc:sldChg>
      <pc:sldChg chg="modSp mod">
        <pc:chgData name="長沢智治" userId="964215ba-3a00-4183-9a92-0963f07c308d" providerId="ADAL" clId="{A9F1D2E5-8999-CA4A-889B-62680FED495E}" dt="2022-04-03T05:01:42.627" v="1370" actId="20577"/>
        <pc:sldMkLst>
          <pc:docMk/>
          <pc:sldMk cId="1810224543" sldId="411"/>
        </pc:sldMkLst>
        <pc:spChg chg="mod">
          <ac:chgData name="長沢智治" userId="964215ba-3a00-4183-9a92-0963f07c308d" providerId="ADAL" clId="{A9F1D2E5-8999-CA4A-889B-62680FED495E}" dt="2022-04-03T05:01:42.627" v="1370" actId="20577"/>
          <ac:spMkLst>
            <pc:docMk/>
            <pc:sldMk cId="1810224543" sldId="411"/>
            <ac:spMk id="3" creationId="{696EE56B-973C-DC4C-AF91-B8510C2DEF94}"/>
          </ac:spMkLst>
        </pc:spChg>
      </pc:sldChg>
      <pc:sldChg chg="addSp delSp modSp mod">
        <pc:chgData name="長沢智治" userId="964215ba-3a00-4183-9a92-0963f07c308d" providerId="ADAL" clId="{A9F1D2E5-8999-CA4A-889B-62680FED495E}" dt="2022-04-03T05:03:22.359" v="1407" actId="12788"/>
        <pc:sldMkLst>
          <pc:docMk/>
          <pc:sldMk cId="3796961005" sldId="412"/>
        </pc:sldMkLst>
        <pc:spChg chg="del">
          <ac:chgData name="長沢智治" userId="964215ba-3a00-4183-9a92-0963f07c308d" providerId="ADAL" clId="{A9F1D2E5-8999-CA4A-889B-62680FED495E}" dt="2022-04-03T05:03:05.482" v="1403" actId="478"/>
          <ac:spMkLst>
            <pc:docMk/>
            <pc:sldMk cId="3796961005" sldId="412"/>
            <ac:spMk id="3" creationId="{46277B72-4C74-7E4B-9BBE-4C5D531F2D07}"/>
          </ac:spMkLst>
        </pc:spChg>
        <pc:spChg chg="add mod">
          <ac:chgData name="長沢智治" userId="964215ba-3a00-4183-9a92-0963f07c308d" providerId="ADAL" clId="{A9F1D2E5-8999-CA4A-889B-62680FED495E}" dt="2022-04-03T05:03:22.359" v="1407" actId="12788"/>
          <ac:spMkLst>
            <pc:docMk/>
            <pc:sldMk cId="3796961005" sldId="412"/>
            <ac:spMk id="4" creationId="{F6FB34FD-7C48-314A-824A-AAA0CF58A4E7}"/>
          </ac:spMkLst>
        </pc:spChg>
      </pc:sldChg>
      <pc:sldChg chg="modSp mod">
        <pc:chgData name="長沢智治" userId="964215ba-3a00-4183-9a92-0963f07c308d" providerId="ADAL" clId="{A9F1D2E5-8999-CA4A-889B-62680FED495E}" dt="2022-04-03T05:05:35.082" v="1457" actId="790"/>
        <pc:sldMkLst>
          <pc:docMk/>
          <pc:sldMk cId="2602694397" sldId="413"/>
        </pc:sldMkLst>
        <pc:spChg chg="mod">
          <ac:chgData name="長沢智治" userId="964215ba-3a00-4183-9a92-0963f07c308d" providerId="ADAL" clId="{A9F1D2E5-8999-CA4A-889B-62680FED495E}" dt="2022-04-03T05:05:35.082" v="1457" actId="790"/>
          <ac:spMkLst>
            <pc:docMk/>
            <pc:sldMk cId="2602694397" sldId="413"/>
            <ac:spMk id="3" creationId="{63870EA2-278E-5143-A3BB-94CAF43B22EA}"/>
          </ac:spMkLst>
        </pc:spChg>
      </pc:sldChg>
      <pc:sldChg chg="modSp mod">
        <pc:chgData name="長沢智治" userId="964215ba-3a00-4183-9a92-0963f07c308d" providerId="ADAL" clId="{A9F1D2E5-8999-CA4A-889B-62680FED495E}" dt="2022-04-03T05:06:44.722" v="1503" actId="255"/>
        <pc:sldMkLst>
          <pc:docMk/>
          <pc:sldMk cId="1663786298" sldId="414"/>
        </pc:sldMkLst>
        <pc:spChg chg="mod">
          <ac:chgData name="長沢智治" userId="964215ba-3a00-4183-9a92-0963f07c308d" providerId="ADAL" clId="{A9F1D2E5-8999-CA4A-889B-62680FED495E}" dt="2022-04-03T05:06:44.722" v="1503" actId="255"/>
          <ac:spMkLst>
            <pc:docMk/>
            <pc:sldMk cId="1663786298" sldId="414"/>
            <ac:spMk id="2" creationId="{5DEEF929-E200-934F-A5EF-1F0C7061BFDB}"/>
          </ac:spMkLst>
        </pc:spChg>
      </pc:sldChg>
      <pc:sldChg chg="modSp mod">
        <pc:chgData name="長沢智治" userId="964215ba-3a00-4183-9a92-0963f07c308d" providerId="ADAL" clId="{A9F1D2E5-8999-CA4A-889B-62680FED495E}" dt="2022-04-03T05:08:55.585" v="1590" actId="790"/>
        <pc:sldMkLst>
          <pc:docMk/>
          <pc:sldMk cId="1008687249" sldId="415"/>
        </pc:sldMkLst>
        <pc:spChg chg="mod">
          <ac:chgData name="長沢智治" userId="964215ba-3a00-4183-9a92-0963f07c308d" providerId="ADAL" clId="{A9F1D2E5-8999-CA4A-889B-62680FED495E}" dt="2022-04-03T05:08:55.585" v="1590" actId="790"/>
          <ac:spMkLst>
            <pc:docMk/>
            <pc:sldMk cId="1008687249" sldId="415"/>
            <ac:spMk id="3" creationId="{0078C2B9-C393-7248-AECD-EA4141359846}"/>
          </ac:spMkLst>
        </pc:spChg>
      </pc:sldChg>
      <pc:sldChg chg="modSp mod">
        <pc:chgData name="長沢智治" userId="964215ba-3a00-4183-9a92-0963f07c308d" providerId="ADAL" clId="{A9F1D2E5-8999-CA4A-889B-62680FED495E}" dt="2022-04-03T05:10:16.285" v="1644" actId="790"/>
        <pc:sldMkLst>
          <pc:docMk/>
          <pc:sldMk cId="2701344887" sldId="416"/>
        </pc:sldMkLst>
        <pc:spChg chg="mod">
          <ac:chgData name="長沢智治" userId="964215ba-3a00-4183-9a92-0963f07c308d" providerId="ADAL" clId="{A9F1D2E5-8999-CA4A-889B-62680FED495E}" dt="2022-04-03T05:10:16.285" v="1644" actId="790"/>
          <ac:spMkLst>
            <pc:docMk/>
            <pc:sldMk cId="2701344887" sldId="416"/>
            <ac:spMk id="3" creationId="{D385E5AE-F5A8-F24B-A2A2-002F360E9E03}"/>
          </ac:spMkLst>
        </pc:spChg>
      </pc:sldChg>
      <pc:sldChg chg="modSp mod">
        <pc:chgData name="長沢智治" userId="964215ba-3a00-4183-9a92-0963f07c308d" providerId="ADAL" clId="{A9F1D2E5-8999-CA4A-889B-62680FED495E}" dt="2022-04-03T05:11:31.386" v="1691"/>
        <pc:sldMkLst>
          <pc:docMk/>
          <pc:sldMk cId="1046433009" sldId="417"/>
        </pc:sldMkLst>
        <pc:spChg chg="mod">
          <ac:chgData name="長沢智治" userId="964215ba-3a00-4183-9a92-0963f07c308d" providerId="ADAL" clId="{A9F1D2E5-8999-CA4A-889B-62680FED495E}" dt="2022-04-03T05:11:31.386" v="1691"/>
          <ac:spMkLst>
            <pc:docMk/>
            <pc:sldMk cId="1046433009" sldId="417"/>
            <ac:spMk id="3" creationId="{2266D311-B7D3-4F4A-AC57-CE172F127FA7}"/>
          </ac:spMkLst>
        </pc:spChg>
      </pc:sldChg>
      <pc:sldChg chg="modSp mod">
        <pc:chgData name="長沢智治" userId="964215ba-3a00-4183-9a92-0963f07c308d" providerId="ADAL" clId="{A9F1D2E5-8999-CA4A-889B-62680FED495E}" dt="2022-04-03T05:12:21.653" v="1742" actId="20577"/>
        <pc:sldMkLst>
          <pc:docMk/>
          <pc:sldMk cId="3172450818" sldId="418"/>
        </pc:sldMkLst>
        <pc:spChg chg="mod">
          <ac:chgData name="長沢智治" userId="964215ba-3a00-4183-9a92-0963f07c308d" providerId="ADAL" clId="{A9F1D2E5-8999-CA4A-889B-62680FED495E}" dt="2022-04-03T05:12:21.653" v="1742" actId="20577"/>
          <ac:spMkLst>
            <pc:docMk/>
            <pc:sldMk cId="3172450818" sldId="418"/>
            <ac:spMk id="3" creationId="{75E45941-CD23-D141-A80B-65BF2F7D91B1}"/>
          </ac:spMkLst>
        </pc:spChg>
      </pc:sldChg>
      <pc:sldChg chg="modSp mod">
        <pc:chgData name="長沢智治" userId="964215ba-3a00-4183-9a92-0963f07c308d" providerId="ADAL" clId="{A9F1D2E5-8999-CA4A-889B-62680FED495E}" dt="2022-04-03T05:13:57.920" v="1802"/>
        <pc:sldMkLst>
          <pc:docMk/>
          <pc:sldMk cId="2014458043" sldId="419"/>
        </pc:sldMkLst>
        <pc:spChg chg="mod">
          <ac:chgData name="長沢智治" userId="964215ba-3a00-4183-9a92-0963f07c308d" providerId="ADAL" clId="{A9F1D2E5-8999-CA4A-889B-62680FED495E}" dt="2022-04-03T05:13:57.920" v="1802"/>
          <ac:spMkLst>
            <pc:docMk/>
            <pc:sldMk cId="2014458043" sldId="419"/>
            <ac:spMk id="3" creationId="{5D53D4DA-FB74-7D49-9C80-F386D7947405}"/>
          </ac:spMkLst>
        </pc:spChg>
      </pc:sldChg>
      <pc:sldChg chg="modSp mod">
        <pc:chgData name="長沢智治" userId="964215ba-3a00-4183-9a92-0963f07c308d" providerId="ADAL" clId="{A9F1D2E5-8999-CA4A-889B-62680FED495E}" dt="2022-04-03T05:14:56.662" v="1832"/>
        <pc:sldMkLst>
          <pc:docMk/>
          <pc:sldMk cId="2139011727" sldId="420"/>
        </pc:sldMkLst>
        <pc:spChg chg="mod">
          <ac:chgData name="長沢智治" userId="964215ba-3a00-4183-9a92-0963f07c308d" providerId="ADAL" clId="{A9F1D2E5-8999-CA4A-889B-62680FED495E}" dt="2022-04-03T05:14:56.662" v="1832"/>
          <ac:spMkLst>
            <pc:docMk/>
            <pc:sldMk cId="2139011727" sldId="420"/>
            <ac:spMk id="3" creationId="{54DE6D5C-E2FA-A847-8DAE-5B74FACFBB2C}"/>
          </ac:spMkLst>
        </pc:spChg>
      </pc:sldChg>
      <pc:sldChg chg="modSp mod">
        <pc:chgData name="長沢智治" userId="964215ba-3a00-4183-9a92-0963f07c308d" providerId="ADAL" clId="{A9F1D2E5-8999-CA4A-889B-62680FED495E}" dt="2022-04-03T05:16:08.076" v="1892" actId="12788"/>
        <pc:sldMkLst>
          <pc:docMk/>
          <pc:sldMk cId="762968466" sldId="421"/>
        </pc:sldMkLst>
        <pc:spChg chg="mod">
          <ac:chgData name="長沢智治" userId="964215ba-3a00-4183-9a92-0963f07c308d" providerId="ADAL" clId="{A9F1D2E5-8999-CA4A-889B-62680FED495E}" dt="2022-04-03T05:16:08.076" v="1892" actId="12788"/>
          <ac:spMkLst>
            <pc:docMk/>
            <pc:sldMk cId="762968466" sldId="421"/>
            <ac:spMk id="3" creationId="{35FF3E69-D4A9-E643-8EAA-63C74E417228}"/>
          </ac:spMkLst>
        </pc:spChg>
      </pc:sldChg>
      <pc:sldChg chg="modSp mod">
        <pc:chgData name="長沢智治" userId="964215ba-3a00-4183-9a92-0963f07c308d" providerId="ADAL" clId="{A9F1D2E5-8999-CA4A-889B-62680FED495E}" dt="2022-04-03T05:17:08.832" v="1946" actId="790"/>
        <pc:sldMkLst>
          <pc:docMk/>
          <pc:sldMk cId="3891315029" sldId="422"/>
        </pc:sldMkLst>
        <pc:spChg chg="mod">
          <ac:chgData name="長沢智治" userId="964215ba-3a00-4183-9a92-0963f07c308d" providerId="ADAL" clId="{A9F1D2E5-8999-CA4A-889B-62680FED495E}" dt="2022-04-03T05:17:08.832" v="1946" actId="790"/>
          <ac:spMkLst>
            <pc:docMk/>
            <pc:sldMk cId="3891315029" sldId="422"/>
            <ac:spMk id="3" creationId="{03D377F0-CDE6-B045-8FA8-244D23955AF3}"/>
          </ac:spMkLst>
        </pc:spChg>
      </pc:sldChg>
      <pc:sldChg chg="modSp mod">
        <pc:chgData name="長沢智治" userId="964215ba-3a00-4183-9a92-0963f07c308d" providerId="ADAL" clId="{A9F1D2E5-8999-CA4A-889B-62680FED495E}" dt="2022-04-03T05:17:58.896" v="1972"/>
        <pc:sldMkLst>
          <pc:docMk/>
          <pc:sldMk cId="1715084904" sldId="423"/>
        </pc:sldMkLst>
        <pc:spChg chg="mod">
          <ac:chgData name="長沢智治" userId="964215ba-3a00-4183-9a92-0963f07c308d" providerId="ADAL" clId="{A9F1D2E5-8999-CA4A-889B-62680FED495E}" dt="2022-04-03T05:17:58.896" v="1972"/>
          <ac:spMkLst>
            <pc:docMk/>
            <pc:sldMk cId="1715084904" sldId="423"/>
            <ac:spMk id="3" creationId="{F9324987-2C28-D641-A04E-E0094A7E8AC6}"/>
          </ac:spMkLst>
        </pc:spChg>
      </pc:sldChg>
      <pc:sldChg chg="modSp mod">
        <pc:chgData name="長沢智治" userId="964215ba-3a00-4183-9a92-0963f07c308d" providerId="ADAL" clId="{A9F1D2E5-8999-CA4A-889B-62680FED495E}" dt="2022-04-03T05:19:06.500" v="2004" actId="20577"/>
        <pc:sldMkLst>
          <pc:docMk/>
          <pc:sldMk cId="3405905759" sldId="424"/>
        </pc:sldMkLst>
        <pc:spChg chg="mod">
          <ac:chgData name="長沢智治" userId="964215ba-3a00-4183-9a92-0963f07c308d" providerId="ADAL" clId="{A9F1D2E5-8999-CA4A-889B-62680FED495E}" dt="2022-04-03T05:19:06.500" v="2004" actId="20577"/>
          <ac:spMkLst>
            <pc:docMk/>
            <pc:sldMk cId="3405905759" sldId="424"/>
            <ac:spMk id="3" creationId="{24C93D1D-8163-9443-8CD5-8E1C4C66C874}"/>
          </ac:spMkLst>
        </pc:spChg>
      </pc:sldChg>
      <pc:sldChg chg="modSp mod">
        <pc:chgData name="長沢智治" userId="964215ba-3a00-4183-9a92-0963f07c308d" providerId="ADAL" clId="{A9F1D2E5-8999-CA4A-889B-62680FED495E}" dt="2022-04-03T05:19:59.918" v="2056" actId="20577"/>
        <pc:sldMkLst>
          <pc:docMk/>
          <pc:sldMk cId="110342579" sldId="455"/>
        </pc:sldMkLst>
        <pc:spChg chg="mod">
          <ac:chgData name="長沢智治" userId="964215ba-3a00-4183-9a92-0963f07c308d" providerId="ADAL" clId="{A9F1D2E5-8999-CA4A-889B-62680FED495E}" dt="2022-04-03T05:19:59.918" v="2056" actId="20577"/>
          <ac:spMkLst>
            <pc:docMk/>
            <pc:sldMk cId="110342579" sldId="455"/>
            <ac:spMk id="5" creationId="{90EB9ADD-8AC9-0941-AF80-8B452BBA0A34}"/>
          </ac:spMkLst>
        </pc:spChg>
      </pc:sldChg>
      <pc:sldChg chg="modSp mod">
        <pc:chgData name="長沢智治" userId="964215ba-3a00-4183-9a92-0963f07c308d" providerId="ADAL" clId="{A9F1D2E5-8999-CA4A-889B-62680FED495E}" dt="2022-04-03T05:20:54.652" v="2108" actId="20577"/>
        <pc:sldMkLst>
          <pc:docMk/>
          <pc:sldMk cId="1784530137" sldId="456"/>
        </pc:sldMkLst>
        <pc:spChg chg="mod">
          <ac:chgData name="長沢智治" userId="964215ba-3a00-4183-9a92-0963f07c308d" providerId="ADAL" clId="{A9F1D2E5-8999-CA4A-889B-62680FED495E}" dt="2022-04-03T05:20:54.652" v="2108" actId="20577"/>
          <ac:spMkLst>
            <pc:docMk/>
            <pc:sldMk cId="1784530137" sldId="456"/>
            <ac:spMk id="3" creationId="{AFBC5309-1170-0943-A789-719AE62AF5BA}"/>
          </ac:spMkLst>
        </pc:spChg>
      </pc:sldChg>
      <pc:sldChg chg="modSp mod">
        <pc:chgData name="長沢智治" userId="964215ba-3a00-4183-9a92-0963f07c308d" providerId="ADAL" clId="{A9F1D2E5-8999-CA4A-889B-62680FED495E}" dt="2022-04-03T05:22:16.384" v="2198" actId="20577"/>
        <pc:sldMkLst>
          <pc:docMk/>
          <pc:sldMk cId="2837595611" sldId="457"/>
        </pc:sldMkLst>
        <pc:spChg chg="mod">
          <ac:chgData name="長沢智治" userId="964215ba-3a00-4183-9a92-0963f07c308d" providerId="ADAL" clId="{A9F1D2E5-8999-CA4A-889B-62680FED495E}" dt="2022-04-03T05:22:16.384" v="2198" actId="20577"/>
          <ac:spMkLst>
            <pc:docMk/>
            <pc:sldMk cId="2837595611" sldId="457"/>
            <ac:spMk id="3" creationId="{2359BDBC-92DD-B241-B952-56B9BA898C52}"/>
          </ac:spMkLst>
        </pc:spChg>
      </pc:sldChg>
      <pc:sldChg chg="modSp mod">
        <pc:chgData name="長沢智治" userId="964215ba-3a00-4183-9a92-0963f07c308d" providerId="ADAL" clId="{A9F1D2E5-8999-CA4A-889B-62680FED495E}" dt="2022-04-03T05:23:17.316" v="2250" actId="20577"/>
        <pc:sldMkLst>
          <pc:docMk/>
          <pc:sldMk cId="4054176632" sldId="458"/>
        </pc:sldMkLst>
        <pc:spChg chg="mod">
          <ac:chgData name="長沢智治" userId="964215ba-3a00-4183-9a92-0963f07c308d" providerId="ADAL" clId="{A9F1D2E5-8999-CA4A-889B-62680FED495E}" dt="2022-04-03T05:23:17.316" v="2250" actId="20577"/>
          <ac:spMkLst>
            <pc:docMk/>
            <pc:sldMk cId="4054176632" sldId="458"/>
            <ac:spMk id="3" creationId="{10B775DF-1F2B-7F4F-8A35-96B9B2BAF2B2}"/>
          </ac:spMkLst>
        </pc:spChg>
      </pc:sldChg>
      <pc:sldChg chg="modSp mod">
        <pc:chgData name="長沢智治" userId="964215ba-3a00-4183-9a92-0963f07c308d" providerId="ADAL" clId="{A9F1D2E5-8999-CA4A-889B-62680FED495E}" dt="2022-04-03T05:24:48.207" v="2327" actId="20577"/>
        <pc:sldMkLst>
          <pc:docMk/>
          <pc:sldMk cId="4216733016" sldId="459"/>
        </pc:sldMkLst>
        <pc:spChg chg="mod">
          <ac:chgData name="長沢智治" userId="964215ba-3a00-4183-9a92-0963f07c308d" providerId="ADAL" clId="{A9F1D2E5-8999-CA4A-889B-62680FED495E}" dt="2022-04-03T05:24:48.207" v="2327" actId="20577"/>
          <ac:spMkLst>
            <pc:docMk/>
            <pc:sldMk cId="4216733016" sldId="459"/>
            <ac:spMk id="3" creationId="{B260546A-5194-924B-A69E-3670BBC61E8D}"/>
          </ac:spMkLst>
        </pc:spChg>
      </pc:sldChg>
      <pc:sldChg chg="modSp mod">
        <pc:chgData name="長沢智治" userId="964215ba-3a00-4183-9a92-0963f07c308d" providerId="ADAL" clId="{A9F1D2E5-8999-CA4A-889B-62680FED495E}" dt="2022-04-03T05:26:25.235" v="2359" actId="20577"/>
        <pc:sldMkLst>
          <pc:docMk/>
          <pc:sldMk cId="2014537288" sldId="460"/>
        </pc:sldMkLst>
        <pc:spChg chg="mod">
          <ac:chgData name="長沢智治" userId="964215ba-3a00-4183-9a92-0963f07c308d" providerId="ADAL" clId="{A9F1D2E5-8999-CA4A-889B-62680FED495E}" dt="2022-04-03T05:26:25.235" v="2359" actId="20577"/>
          <ac:spMkLst>
            <pc:docMk/>
            <pc:sldMk cId="2014537288" sldId="460"/>
            <ac:spMk id="3" creationId="{1926CAF6-7475-AA46-8AF1-DB2E8CC9F69E}"/>
          </ac:spMkLst>
        </pc:spChg>
      </pc:sldChg>
      <pc:sldChg chg="modSp mod">
        <pc:chgData name="長沢智治" userId="964215ba-3a00-4183-9a92-0963f07c308d" providerId="ADAL" clId="{A9F1D2E5-8999-CA4A-889B-62680FED495E}" dt="2022-04-03T05:27:33.229" v="2398" actId="20577"/>
        <pc:sldMkLst>
          <pc:docMk/>
          <pc:sldMk cId="3058767786" sldId="461"/>
        </pc:sldMkLst>
        <pc:spChg chg="mod">
          <ac:chgData name="長沢智治" userId="964215ba-3a00-4183-9a92-0963f07c308d" providerId="ADAL" clId="{A9F1D2E5-8999-CA4A-889B-62680FED495E}" dt="2022-04-03T05:27:33.229" v="2398" actId="20577"/>
          <ac:spMkLst>
            <pc:docMk/>
            <pc:sldMk cId="3058767786" sldId="461"/>
            <ac:spMk id="3" creationId="{2554B1FA-608F-D242-A666-55856979E439}"/>
          </ac:spMkLst>
        </pc:spChg>
      </pc:sldChg>
      <pc:sldChg chg="modSp mod">
        <pc:chgData name="長沢智治" userId="964215ba-3a00-4183-9a92-0963f07c308d" providerId="ADAL" clId="{A9F1D2E5-8999-CA4A-889B-62680FED495E}" dt="2022-04-03T05:29:00.318" v="2490" actId="20577"/>
        <pc:sldMkLst>
          <pc:docMk/>
          <pc:sldMk cId="1105805326" sldId="462"/>
        </pc:sldMkLst>
        <pc:spChg chg="mod">
          <ac:chgData name="長沢智治" userId="964215ba-3a00-4183-9a92-0963f07c308d" providerId="ADAL" clId="{A9F1D2E5-8999-CA4A-889B-62680FED495E}" dt="2022-04-03T05:29:00.318" v="2490" actId="20577"/>
          <ac:spMkLst>
            <pc:docMk/>
            <pc:sldMk cId="1105805326" sldId="462"/>
            <ac:spMk id="3" creationId="{8258C658-24B6-E14F-8DC4-38DFC56D95FB}"/>
          </ac:spMkLst>
        </pc:spChg>
      </pc:sldChg>
      <pc:sldChg chg="modSp mod">
        <pc:chgData name="長沢智治" userId="964215ba-3a00-4183-9a92-0963f07c308d" providerId="ADAL" clId="{A9F1D2E5-8999-CA4A-889B-62680FED495E}" dt="2022-04-03T13:18:36.821" v="7475" actId="790"/>
        <pc:sldMkLst>
          <pc:docMk/>
          <pc:sldMk cId="2424176982" sldId="463"/>
        </pc:sldMkLst>
        <pc:spChg chg="mod">
          <ac:chgData name="長沢智治" userId="964215ba-3a00-4183-9a92-0963f07c308d" providerId="ADAL" clId="{A9F1D2E5-8999-CA4A-889B-62680FED495E}" dt="2022-04-03T13:18:36.821" v="7475" actId="790"/>
          <ac:spMkLst>
            <pc:docMk/>
            <pc:sldMk cId="2424176982" sldId="463"/>
            <ac:spMk id="3" creationId="{40C1749A-8ABC-6647-B43C-67D13543FF2E}"/>
          </ac:spMkLst>
        </pc:spChg>
      </pc:sldChg>
      <pc:sldChg chg="modSp mod">
        <pc:chgData name="長沢智治" userId="964215ba-3a00-4183-9a92-0963f07c308d" providerId="ADAL" clId="{A9F1D2E5-8999-CA4A-889B-62680FED495E}" dt="2022-04-03T05:30:49.501" v="2577" actId="20577"/>
        <pc:sldMkLst>
          <pc:docMk/>
          <pc:sldMk cId="258738197" sldId="464"/>
        </pc:sldMkLst>
        <pc:spChg chg="mod">
          <ac:chgData name="長沢智治" userId="964215ba-3a00-4183-9a92-0963f07c308d" providerId="ADAL" clId="{A9F1D2E5-8999-CA4A-889B-62680FED495E}" dt="2022-04-03T05:30:49.501" v="2577" actId="20577"/>
          <ac:spMkLst>
            <pc:docMk/>
            <pc:sldMk cId="258738197" sldId="464"/>
            <ac:spMk id="3" creationId="{D45ED932-203D-BA46-ADFA-5E6709CAEDCA}"/>
          </ac:spMkLst>
        </pc:spChg>
      </pc:sldChg>
      <pc:sldChg chg="modSp mod">
        <pc:chgData name="長沢智治" userId="964215ba-3a00-4183-9a92-0963f07c308d" providerId="ADAL" clId="{A9F1D2E5-8999-CA4A-889B-62680FED495E}" dt="2022-04-03T05:32:09.671" v="2633" actId="790"/>
        <pc:sldMkLst>
          <pc:docMk/>
          <pc:sldMk cId="591912306" sldId="465"/>
        </pc:sldMkLst>
        <pc:spChg chg="mod">
          <ac:chgData name="長沢智治" userId="964215ba-3a00-4183-9a92-0963f07c308d" providerId="ADAL" clId="{A9F1D2E5-8999-CA4A-889B-62680FED495E}" dt="2022-04-03T05:32:09.671" v="2633" actId="790"/>
          <ac:spMkLst>
            <pc:docMk/>
            <pc:sldMk cId="591912306" sldId="465"/>
            <ac:spMk id="3" creationId="{98DAEF6E-F29E-EB42-993A-2E9725E4660B}"/>
          </ac:spMkLst>
        </pc:spChg>
      </pc:sldChg>
      <pc:sldChg chg="modSp mod">
        <pc:chgData name="長沢智治" userId="964215ba-3a00-4183-9a92-0963f07c308d" providerId="ADAL" clId="{A9F1D2E5-8999-CA4A-889B-62680FED495E}" dt="2022-04-03T05:35:05.225" v="2720" actId="12788"/>
        <pc:sldMkLst>
          <pc:docMk/>
          <pc:sldMk cId="2127863275" sldId="466"/>
        </pc:sldMkLst>
        <pc:spChg chg="mod">
          <ac:chgData name="長沢智治" userId="964215ba-3a00-4183-9a92-0963f07c308d" providerId="ADAL" clId="{A9F1D2E5-8999-CA4A-889B-62680FED495E}" dt="2022-04-03T05:35:05.225" v="2720" actId="12788"/>
          <ac:spMkLst>
            <pc:docMk/>
            <pc:sldMk cId="2127863275" sldId="466"/>
            <ac:spMk id="3" creationId="{D2839544-E60F-7A42-96DA-6ED9BE38301E}"/>
          </ac:spMkLst>
        </pc:spChg>
      </pc:sldChg>
      <pc:sldChg chg="modSp mod">
        <pc:chgData name="長沢智治" userId="964215ba-3a00-4183-9a92-0963f07c308d" providerId="ADAL" clId="{A9F1D2E5-8999-CA4A-889B-62680FED495E}" dt="2022-04-03T05:36:43.575" v="2844" actId="2710"/>
        <pc:sldMkLst>
          <pc:docMk/>
          <pc:sldMk cId="3633662392" sldId="467"/>
        </pc:sldMkLst>
        <pc:spChg chg="mod">
          <ac:chgData name="長沢智治" userId="964215ba-3a00-4183-9a92-0963f07c308d" providerId="ADAL" clId="{A9F1D2E5-8999-CA4A-889B-62680FED495E}" dt="2022-04-03T05:36:43.575" v="2844" actId="2710"/>
          <ac:spMkLst>
            <pc:docMk/>
            <pc:sldMk cId="3633662392" sldId="467"/>
            <ac:spMk id="3" creationId="{0E3B1339-5808-FF4A-89B4-3D86F24E8FA4}"/>
          </ac:spMkLst>
        </pc:spChg>
      </pc:sldChg>
      <pc:sldChg chg="modSp mod">
        <pc:chgData name="長沢智治" userId="964215ba-3a00-4183-9a92-0963f07c308d" providerId="ADAL" clId="{A9F1D2E5-8999-CA4A-889B-62680FED495E}" dt="2022-04-03T05:38:20.131" v="2941" actId="12788"/>
        <pc:sldMkLst>
          <pc:docMk/>
          <pc:sldMk cId="3860242799" sldId="468"/>
        </pc:sldMkLst>
        <pc:spChg chg="mod">
          <ac:chgData name="長沢智治" userId="964215ba-3a00-4183-9a92-0963f07c308d" providerId="ADAL" clId="{A9F1D2E5-8999-CA4A-889B-62680FED495E}" dt="2022-04-03T05:38:20.131" v="2941" actId="12788"/>
          <ac:spMkLst>
            <pc:docMk/>
            <pc:sldMk cId="3860242799" sldId="468"/>
            <ac:spMk id="3" creationId="{34019CBD-0703-F94D-86C0-EAE238841821}"/>
          </ac:spMkLst>
        </pc:spChg>
      </pc:sldChg>
      <pc:sldChg chg="modSp mod">
        <pc:chgData name="長沢智治" userId="964215ba-3a00-4183-9a92-0963f07c308d" providerId="ADAL" clId="{A9F1D2E5-8999-CA4A-889B-62680FED495E}" dt="2022-04-03T05:39:49.675" v="3043" actId="20577"/>
        <pc:sldMkLst>
          <pc:docMk/>
          <pc:sldMk cId="1555766214" sldId="469"/>
        </pc:sldMkLst>
        <pc:spChg chg="mod">
          <ac:chgData name="長沢智治" userId="964215ba-3a00-4183-9a92-0963f07c308d" providerId="ADAL" clId="{A9F1D2E5-8999-CA4A-889B-62680FED495E}" dt="2022-04-03T05:39:49.675" v="3043" actId="20577"/>
          <ac:spMkLst>
            <pc:docMk/>
            <pc:sldMk cId="1555766214" sldId="469"/>
            <ac:spMk id="3" creationId="{DB048434-3E58-444A-BFF3-D100AC4ECAC6}"/>
          </ac:spMkLst>
        </pc:spChg>
      </pc:sldChg>
      <pc:sldChg chg="add del">
        <pc:chgData name="長沢智治" userId="964215ba-3a00-4183-9a92-0963f07c308d" providerId="ADAL" clId="{A9F1D2E5-8999-CA4A-889B-62680FED495E}" dt="2022-04-03T02:01:26.319" v="309"/>
        <pc:sldMkLst>
          <pc:docMk/>
          <pc:sldMk cId="217251706" sldId="470"/>
        </pc:sldMkLst>
      </pc:sldChg>
      <pc:sldChg chg="addSp modSp add mod">
        <pc:chgData name="長沢智治" userId="964215ba-3a00-4183-9a92-0963f07c308d" providerId="ADAL" clId="{A9F1D2E5-8999-CA4A-889B-62680FED495E}" dt="2022-04-03T13:16:11.498" v="7471" actId="208"/>
        <pc:sldMkLst>
          <pc:docMk/>
          <pc:sldMk cId="2457582946" sldId="470"/>
        </pc:sldMkLst>
        <pc:spChg chg="mod">
          <ac:chgData name="長沢智治" userId="964215ba-3a00-4183-9a92-0963f07c308d" providerId="ADAL" clId="{A9F1D2E5-8999-CA4A-889B-62680FED495E}" dt="2022-04-03T02:09:14.321" v="921" actId="20577"/>
          <ac:spMkLst>
            <pc:docMk/>
            <pc:sldMk cId="2457582946" sldId="470"/>
            <ac:spMk id="2" creationId="{DC9D8E69-8AB7-D34F-A660-8EF20CE77005}"/>
          </ac:spMkLst>
        </pc:spChg>
        <pc:spChg chg="mod">
          <ac:chgData name="長沢智治" userId="964215ba-3a00-4183-9a92-0963f07c308d" providerId="ADAL" clId="{A9F1D2E5-8999-CA4A-889B-62680FED495E}" dt="2022-04-03T13:16:11.498" v="7471" actId="208"/>
          <ac:spMkLst>
            <pc:docMk/>
            <pc:sldMk cId="2457582946" sldId="470"/>
            <ac:spMk id="6" creationId="{28EB4885-7F92-2C4B-AD1F-33AE7317C36B}"/>
          </ac:spMkLst>
        </pc:spChg>
        <pc:spChg chg="mod">
          <ac:chgData name="長沢智治" userId="964215ba-3a00-4183-9a92-0963f07c308d" providerId="ADAL" clId="{A9F1D2E5-8999-CA4A-889B-62680FED495E}" dt="2022-04-03T02:05:44.703" v="593" actId="20577"/>
          <ac:spMkLst>
            <pc:docMk/>
            <pc:sldMk cId="2457582946" sldId="470"/>
            <ac:spMk id="7" creationId="{BA8B0553-9CE3-D944-B374-86C62E94CBDE}"/>
          </ac:spMkLst>
        </pc:spChg>
        <pc:spChg chg="add mod">
          <ac:chgData name="長沢智治" userId="964215ba-3a00-4183-9a92-0963f07c308d" providerId="ADAL" clId="{A9F1D2E5-8999-CA4A-889B-62680FED495E}" dt="2022-04-03T13:10:59.530" v="7415" actId="2711"/>
          <ac:spMkLst>
            <pc:docMk/>
            <pc:sldMk cId="2457582946" sldId="470"/>
            <ac:spMk id="26" creationId="{FDDBDFEB-2839-0B4E-A96B-69F6050879E1}"/>
          </ac:spMkLst>
        </pc:spChg>
      </pc:sldChg>
      <pc:sldChg chg="addSp modSp add mod">
        <pc:chgData name="長沢智治" userId="964215ba-3a00-4183-9a92-0963f07c308d" providerId="ADAL" clId="{A9F1D2E5-8999-CA4A-889B-62680FED495E}" dt="2022-04-03T13:16:19.437" v="7472" actId="208"/>
        <pc:sldMkLst>
          <pc:docMk/>
          <pc:sldMk cId="3751202855" sldId="471"/>
        </pc:sldMkLst>
        <pc:spChg chg="mod">
          <ac:chgData name="長沢智治" userId="964215ba-3a00-4183-9a92-0963f07c308d" providerId="ADAL" clId="{A9F1D2E5-8999-CA4A-889B-62680FED495E}" dt="2022-04-03T02:09:08.825" v="917" actId="20577"/>
          <ac:spMkLst>
            <pc:docMk/>
            <pc:sldMk cId="3751202855" sldId="471"/>
            <ac:spMk id="2" creationId="{DC9D8E69-8AB7-D34F-A660-8EF20CE77005}"/>
          </ac:spMkLst>
        </pc:spChg>
        <pc:spChg chg="mod">
          <ac:chgData name="長沢智治" userId="964215ba-3a00-4183-9a92-0963f07c308d" providerId="ADAL" clId="{A9F1D2E5-8999-CA4A-889B-62680FED495E}" dt="2022-04-03T13:16:19.437" v="7472" actId="208"/>
          <ac:spMkLst>
            <pc:docMk/>
            <pc:sldMk cId="3751202855" sldId="471"/>
            <ac:spMk id="6" creationId="{28EB4885-7F92-2C4B-AD1F-33AE7317C36B}"/>
          </ac:spMkLst>
        </pc:spChg>
        <pc:spChg chg="mod">
          <ac:chgData name="長沢智治" userId="964215ba-3a00-4183-9a92-0963f07c308d" providerId="ADAL" clId="{A9F1D2E5-8999-CA4A-889B-62680FED495E}" dt="2022-04-03T02:07:01.908" v="736" actId="20577"/>
          <ac:spMkLst>
            <pc:docMk/>
            <pc:sldMk cId="3751202855" sldId="471"/>
            <ac:spMk id="7" creationId="{BA8B0553-9CE3-D944-B374-86C62E94CBDE}"/>
          </ac:spMkLst>
        </pc:spChg>
        <pc:spChg chg="add mod">
          <ac:chgData name="長沢智治" userId="964215ba-3a00-4183-9a92-0963f07c308d" providerId="ADAL" clId="{A9F1D2E5-8999-CA4A-889B-62680FED495E}" dt="2022-04-03T13:11:16.833" v="7418" actId="12788"/>
          <ac:spMkLst>
            <pc:docMk/>
            <pc:sldMk cId="3751202855" sldId="471"/>
            <ac:spMk id="26" creationId="{08B35B1D-8B3D-8244-B83A-D16E5D150E08}"/>
          </ac:spMkLst>
        </pc:spChg>
      </pc:sldChg>
      <pc:sldChg chg="addSp modSp add mod">
        <pc:chgData name="長沢智治" userId="964215ba-3a00-4183-9a92-0963f07c308d" providerId="ADAL" clId="{A9F1D2E5-8999-CA4A-889B-62680FED495E}" dt="2022-04-03T13:16:25.814" v="7473" actId="208"/>
        <pc:sldMkLst>
          <pc:docMk/>
          <pc:sldMk cId="3853743569" sldId="472"/>
        </pc:sldMkLst>
        <pc:spChg chg="mod">
          <ac:chgData name="長沢智治" userId="964215ba-3a00-4183-9a92-0963f07c308d" providerId="ADAL" clId="{A9F1D2E5-8999-CA4A-889B-62680FED495E}" dt="2022-04-03T02:08:25.963" v="898" actId="20577"/>
          <ac:spMkLst>
            <pc:docMk/>
            <pc:sldMk cId="3853743569" sldId="472"/>
            <ac:spMk id="2" creationId="{DC9D8E69-8AB7-D34F-A660-8EF20CE77005}"/>
          </ac:spMkLst>
        </pc:spChg>
        <pc:spChg chg="mod">
          <ac:chgData name="長沢智治" userId="964215ba-3a00-4183-9a92-0963f07c308d" providerId="ADAL" clId="{A9F1D2E5-8999-CA4A-889B-62680FED495E}" dt="2022-04-03T13:16:25.814" v="7473" actId="208"/>
          <ac:spMkLst>
            <pc:docMk/>
            <pc:sldMk cId="3853743569" sldId="472"/>
            <ac:spMk id="6" creationId="{28EB4885-7F92-2C4B-AD1F-33AE7317C36B}"/>
          </ac:spMkLst>
        </pc:spChg>
        <pc:spChg chg="mod">
          <ac:chgData name="長沢智治" userId="964215ba-3a00-4183-9a92-0963f07c308d" providerId="ADAL" clId="{A9F1D2E5-8999-CA4A-889B-62680FED495E}" dt="2022-04-03T02:08:09.095" v="879" actId="20577"/>
          <ac:spMkLst>
            <pc:docMk/>
            <pc:sldMk cId="3853743569" sldId="472"/>
            <ac:spMk id="7" creationId="{BA8B0553-9CE3-D944-B374-86C62E94CBDE}"/>
          </ac:spMkLst>
        </pc:spChg>
        <pc:spChg chg="add mod">
          <ac:chgData name="長沢智治" userId="964215ba-3a00-4183-9a92-0963f07c308d" providerId="ADAL" clId="{A9F1D2E5-8999-CA4A-889B-62680FED495E}" dt="2022-04-03T13:11:29.215" v="7419" actId="2711"/>
          <ac:spMkLst>
            <pc:docMk/>
            <pc:sldMk cId="3853743569" sldId="472"/>
            <ac:spMk id="26" creationId="{0E28F15F-945D-4943-8207-2FCED86D941A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EB6E1-6DC5-DF49-9A9A-F4C85D0F08E3}" type="datetimeFigureOut">
              <a:rPr lang="en-NL" smtClean="0"/>
              <a:t>4/4/22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65238" y="1143000"/>
            <a:ext cx="43275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114D0-54EC-2541-891C-414F49E4331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447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39201" rtl="0" eaLnBrk="1" latinLnBrk="0" hangingPunct="1">
      <a:defRPr sz="839" kern="1200">
        <a:solidFill>
          <a:schemeClr val="tx1"/>
        </a:solidFill>
        <a:latin typeface="+mn-lt"/>
        <a:ea typeface="+mn-ea"/>
        <a:cs typeface="+mn-cs"/>
      </a:defRPr>
    </a:lvl1pPr>
    <a:lvl2pPr marL="319600" algn="l" defTabSz="639201" rtl="0" eaLnBrk="1" latinLnBrk="0" hangingPunct="1">
      <a:defRPr sz="839" kern="1200">
        <a:solidFill>
          <a:schemeClr val="tx1"/>
        </a:solidFill>
        <a:latin typeface="+mn-lt"/>
        <a:ea typeface="+mn-ea"/>
        <a:cs typeface="+mn-cs"/>
      </a:defRPr>
    </a:lvl2pPr>
    <a:lvl3pPr marL="639201" algn="l" defTabSz="639201" rtl="0" eaLnBrk="1" latinLnBrk="0" hangingPunct="1">
      <a:defRPr sz="839" kern="1200">
        <a:solidFill>
          <a:schemeClr val="tx1"/>
        </a:solidFill>
        <a:latin typeface="+mn-lt"/>
        <a:ea typeface="+mn-ea"/>
        <a:cs typeface="+mn-cs"/>
      </a:defRPr>
    </a:lvl3pPr>
    <a:lvl4pPr marL="958800" algn="l" defTabSz="639201" rtl="0" eaLnBrk="1" latinLnBrk="0" hangingPunct="1">
      <a:defRPr sz="839" kern="1200">
        <a:solidFill>
          <a:schemeClr val="tx1"/>
        </a:solidFill>
        <a:latin typeface="+mn-lt"/>
        <a:ea typeface="+mn-ea"/>
        <a:cs typeface="+mn-cs"/>
      </a:defRPr>
    </a:lvl4pPr>
    <a:lvl5pPr marL="1278402" algn="l" defTabSz="639201" rtl="0" eaLnBrk="1" latinLnBrk="0" hangingPunct="1">
      <a:defRPr sz="839" kern="1200">
        <a:solidFill>
          <a:schemeClr val="tx1"/>
        </a:solidFill>
        <a:latin typeface="+mn-lt"/>
        <a:ea typeface="+mn-ea"/>
        <a:cs typeface="+mn-cs"/>
      </a:defRPr>
    </a:lvl5pPr>
    <a:lvl6pPr marL="1598002" algn="l" defTabSz="639201" rtl="0" eaLnBrk="1" latinLnBrk="0" hangingPunct="1">
      <a:defRPr sz="839" kern="1200">
        <a:solidFill>
          <a:schemeClr val="tx1"/>
        </a:solidFill>
        <a:latin typeface="+mn-lt"/>
        <a:ea typeface="+mn-ea"/>
        <a:cs typeface="+mn-cs"/>
      </a:defRPr>
    </a:lvl6pPr>
    <a:lvl7pPr marL="1917602" algn="l" defTabSz="639201" rtl="0" eaLnBrk="1" latinLnBrk="0" hangingPunct="1">
      <a:defRPr sz="839" kern="1200">
        <a:solidFill>
          <a:schemeClr val="tx1"/>
        </a:solidFill>
        <a:latin typeface="+mn-lt"/>
        <a:ea typeface="+mn-ea"/>
        <a:cs typeface="+mn-cs"/>
      </a:defRPr>
    </a:lvl7pPr>
    <a:lvl8pPr marL="2237203" algn="l" defTabSz="639201" rtl="0" eaLnBrk="1" latinLnBrk="0" hangingPunct="1">
      <a:defRPr sz="839" kern="1200">
        <a:solidFill>
          <a:schemeClr val="tx1"/>
        </a:solidFill>
        <a:latin typeface="+mn-lt"/>
        <a:ea typeface="+mn-ea"/>
        <a:cs typeface="+mn-cs"/>
      </a:defRPr>
    </a:lvl8pPr>
    <a:lvl9pPr marL="2556804" algn="l" defTabSz="639201" rtl="0" eaLnBrk="1" latinLnBrk="0" hangingPunct="1">
      <a:defRPr sz="83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5238" y="1143000"/>
            <a:ext cx="43275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ACA63-7DE8-8047-80BD-34736BBB0209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363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5238" y="1143000"/>
            <a:ext cx="43275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23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26685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5238" y="1143000"/>
            <a:ext cx="43275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24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69533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5238" y="1143000"/>
            <a:ext cx="43275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25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584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5238" y="1143000"/>
            <a:ext cx="43275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26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78435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5238" y="1143000"/>
            <a:ext cx="43275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77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88779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Titl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0DA36A-1C38-474C-8BA5-91B0D575BB8A}"/>
              </a:ext>
            </a:extLst>
          </p:cNvPr>
          <p:cNvSpPr/>
          <p:nvPr userDrawn="1"/>
        </p:nvSpPr>
        <p:spPr>
          <a:xfrm>
            <a:off x="673270" y="679541"/>
            <a:ext cx="6507169" cy="410631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875">
              <a:latin typeface="Marvel" pitchFamily="2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27F4804-39D8-BE4A-BE12-DC1186D56A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3328" y="2236026"/>
            <a:ext cx="5607059" cy="1071497"/>
          </a:xfrm>
        </p:spPr>
        <p:txBody>
          <a:bodyPr>
            <a:noAutofit/>
          </a:bodyPr>
          <a:lstStyle>
            <a:lvl1pPr algn="ctr">
              <a:defRPr sz="9260">
                <a:latin typeface="Marvel" pitchFamily="2" charset="0"/>
              </a:defRPr>
            </a:lvl1pPr>
          </a:lstStyle>
          <a:p>
            <a:r>
              <a:rPr lang="en-GB" dirty="0"/>
              <a:t>CLICK TO EDIT</a:t>
            </a:r>
            <a:endParaRPr lang="en-NL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003B836-2EC2-CB49-8F4E-11043FBEF6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3327" y="3275831"/>
            <a:ext cx="5607059" cy="250711"/>
          </a:xfrm>
        </p:spPr>
        <p:txBody>
          <a:bodyPr>
            <a:normAutofit/>
          </a:bodyPr>
          <a:lstStyle>
            <a:lvl1pPr marL="0" indent="0" algn="ctr">
              <a:buNone/>
              <a:defRPr sz="1030">
                <a:solidFill>
                  <a:schemeClr val="tx1">
                    <a:lumMod val="50000"/>
                    <a:lumOff val="50000"/>
                  </a:schemeClr>
                </a:solidFill>
                <a:latin typeface="Ubuntu" panose="020B0504030602030204" pitchFamily="34" charset="0"/>
              </a:defRPr>
            </a:lvl1pPr>
            <a:lvl2pPr marL="369555" indent="0">
              <a:buNone/>
              <a:defRPr/>
            </a:lvl2pPr>
            <a:lvl3pPr marL="739110" indent="0">
              <a:buNone/>
              <a:defRPr/>
            </a:lvl3pPr>
            <a:lvl4pPr marL="1108665" indent="0">
              <a:buNone/>
              <a:defRPr/>
            </a:lvl4pPr>
            <a:lvl5pPr marL="1478219" indent="0">
              <a:buNone/>
              <a:defRPr/>
            </a:lvl5pPr>
          </a:lstStyle>
          <a:p>
            <a:pPr lvl="0"/>
            <a:r>
              <a:rPr lang="en-NL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1127734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Purple Card single"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979687"/>
            <a:ext cx="6336704" cy="792089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0C60EC-2F2F-6D47-9DF0-612797885783}"/>
              </a:ext>
            </a:extLst>
          </p:cNvPr>
          <p:cNvGrpSpPr/>
          <p:nvPr userDrawn="1"/>
        </p:nvGrpSpPr>
        <p:grpSpPr>
          <a:xfrm>
            <a:off x="3083369" y="2915791"/>
            <a:ext cx="1608838" cy="456633"/>
            <a:chOff x="3071037" y="3275831"/>
            <a:chExt cx="1608838" cy="45663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C4D6782-4BC5-474E-918A-6E50DA0E7190}"/>
                </a:ext>
              </a:extLst>
            </p:cNvPr>
            <p:cNvSpPr/>
            <p:nvPr userDrawn="1"/>
          </p:nvSpPr>
          <p:spPr>
            <a:xfrm>
              <a:off x="3071037" y="3275834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0931F89-E494-F847-9320-BFE47B71171B}"/>
                </a:ext>
              </a:extLst>
            </p:cNvPr>
            <p:cNvSpPr/>
            <p:nvPr userDrawn="1"/>
          </p:nvSpPr>
          <p:spPr>
            <a:xfrm>
              <a:off x="3659433" y="3275832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955E520-0FC9-554F-80A6-322FD212AB3E}"/>
                </a:ext>
              </a:extLst>
            </p:cNvPr>
            <p:cNvSpPr/>
            <p:nvPr userDrawn="1"/>
          </p:nvSpPr>
          <p:spPr>
            <a:xfrm>
              <a:off x="4223165" y="3275831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90340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 userDrawn="1">
          <p15:clr>
            <a:srgbClr val="FBAE40"/>
          </p15:clr>
        </p15:guide>
        <p15:guide id="2" pos="2449" userDrawn="1">
          <p15:clr>
            <a:srgbClr val="FBAE40"/>
          </p15:clr>
        </p15:guide>
        <p15:guide id="3" orient="horz" pos="1292" userDrawn="1">
          <p15:clr>
            <a:srgbClr val="FBAE40"/>
          </p15:clr>
        </p15:guide>
        <p15:guide id="4" orient="horz" pos="220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Purple Card double"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547639"/>
            <a:ext cx="6336704" cy="1576187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3F77197-5E69-2C47-9DD6-8CFAB7E9CEA2}"/>
              </a:ext>
            </a:extLst>
          </p:cNvPr>
          <p:cNvGrpSpPr/>
          <p:nvPr userDrawn="1"/>
        </p:nvGrpSpPr>
        <p:grpSpPr>
          <a:xfrm>
            <a:off x="3071037" y="3275831"/>
            <a:ext cx="1608838" cy="456633"/>
            <a:chOff x="3071037" y="3275831"/>
            <a:chExt cx="1608838" cy="456633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48C407-F50A-1E4B-8007-274D2CA7F92C}"/>
                </a:ext>
              </a:extLst>
            </p:cNvPr>
            <p:cNvSpPr/>
            <p:nvPr userDrawn="1"/>
          </p:nvSpPr>
          <p:spPr>
            <a:xfrm>
              <a:off x="3071037" y="3275834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30B6E7E-487D-7445-A4B7-30C602D743F7}"/>
                </a:ext>
              </a:extLst>
            </p:cNvPr>
            <p:cNvSpPr/>
            <p:nvPr userDrawn="1"/>
          </p:nvSpPr>
          <p:spPr>
            <a:xfrm>
              <a:off x="3659433" y="3275832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E04C47A-7ABC-4840-B764-7AB801AE1035}"/>
                </a:ext>
              </a:extLst>
            </p:cNvPr>
            <p:cNvSpPr/>
            <p:nvPr userDrawn="1"/>
          </p:nvSpPr>
          <p:spPr>
            <a:xfrm>
              <a:off x="4223165" y="3275831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940947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>
          <p15:clr>
            <a:srgbClr val="FBAE40"/>
          </p15:clr>
        </p15:guide>
        <p15:guide id="2" pos="2449">
          <p15:clr>
            <a:srgbClr val="FBAE40"/>
          </p15:clr>
        </p15:guide>
        <p15:guide id="3" orient="horz" pos="1066">
          <p15:clr>
            <a:srgbClr val="FBAE40"/>
          </p15:clr>
        </p15:guide>
        <p15:guide id="4" orient="horz" pos="242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Purple Card triple"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115591"/>
            <a:ext cx="6336704" cy="2368275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34ED96A-C81E-0A42-9CF6-E4D81333DE69}"/>
              </a:ext>
            </a:extLst>
          </p:cNvPr>
          <p:cNvGrpSpPr/>
          <p:nvPr userDrawn="1"/>
        </p:nvGrpSpPr>
        <p:grpSpPr>
          <a:xfrm>
            <a:off x="3083368" y="3635871"/>
            <a:ext cx="1608838" cy="456633"/>
            <a:chOff x="3071037" y="3275831"/>
            <a:chExt cx="1608838" cy="456633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C11837A-7E93-4D49-83B1-51B53EAAD09E}"/>
                </a:ext>
              </a:extLst>
            </p:cNvPr>
            <p:cNvSpPr/>
            <p:nvPr userDrawn="1"/>
          </p:nvSpPr>
          <p:spPr>
            <a:xfrm>
              <a:off x="3071037" y="3275834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89C0636-C6CD-FA4D-ADFE-E024B3268805}"/>
                </a:ext>
              </a:extLst>
            </p:cNvPr>
            <p:cNvSpPr/>
            <p:nvPr userDrawn="1"/>
          </p:nvSpPr>
          <p:spPr>
            <a:xfrm>
              <a:off x="3659433" y="3275832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B3A0C57-9FB3-4D4E-8AB4-101445966097}"/>
                </a:ext>
              </a:extLst>
            </p:cNvPr>
            <p:cNvSpPr/>
            <p:nvPr userDrawn="1"/>
          </p:nvSpPr>
          <p:spPr>
            <a:xfrm>
              <a:off x="4223165" y="3275831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2361188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>
          <p15:clr>
            <a:srgbClr val="FBAE40"/>
          </p15:clr>
        </p15:guide>
        <p15:guide id="2" pos="2449">
          <p15:clr>
            <a:srgbClr val="FBAE40"/>
          </p15:clr>
        </p15:guide>
        <p15:guide id="3" orient="horz" pos="839" userDrawn="1">
          <p15:clr>
            <a:srgbClr val="FBAE40"/>
          </p15:clr>
        </p15:guide>
        <p15:guide id="4" orient="horz" pos="2653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F Purple Card single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979687"/>
            <a:ext cx="6336704" cy="792089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0C60EC-2F2F-6D47-9DF0-612797885783}"/>
              </a:ext>
            </a:extLst>
          </p:cNvPr>
          <p:cNvGrpSpPr/>
          <p:nvPr userDrawn="1"/>
        </p:nvGrpSpPr>
        <p:grpSpPr>
          <a:xfrm>
            <a:off x="3083369" y="2915791"/>
            <a:ext cx="1608838" cy="456633"/>
            <a:chOff x="3071037" y="3275831"/>
            <a:chExt cx="1608838" cy="45663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C4D6782-4BC5-474E-918A-6E50DA0E7190}"/>
                </a:ext>
              </a:extLst>
            </p:cNvPr>
            <p:cNvSpPr/>
            <p:nvPr userDrawn="1"/>
          </p:nvSpPr>
          <p:spPr>
            <a:xfrm>
              <a:off x="3071037" y="3275834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0931F89-E494-F847-9320-BFE47B71171B}"/>
                </a:ext>
              </a:extLst>
            </p:cNvPr>
            <p:cNvSpPr/>
            <p:nvPr userDrawn="1"/>
          </p:nvSpPr>
          <p:spPr>
            <a:xfrm>
              <a:off x="3659433" y="3275832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955E520-0FC9-554F-80A6-322FD212AB3E}"/>
                </a:ext>
              </a:extLst>
            </p:cNvPr>
            <p:cNvSpPr/>
            <p:nvPr userDrawn="1"/>
          </p:nvSpPr>
          <p:spPr>
            <a:xfrm>
              <a:off x="4223165" y="3275831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8350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 userDrawn="1">
          <p15:clr>
            <a:srgbClr val="FBAE40"/>
          </p15:clr>
        </p15:guide>
        <p15:guide id="2" pos="2449" userDrawn="1">
          <p15:clr>
            <a:srgbClr val="FBAE40"/>
          </p15:clr>
        </p15:guide>
        <p15:guide id="3" orient="horz" pos="1292" userDrawn="1">
          <p15:clr>
            <a:srgbClr val="FBAE40"/>
          </p15:clr>
        </p15:guide>
        <p15:guide id="4" orient="horz" pos="220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F Purple Card double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547639"/>
            <a:ext cx="6336704" cy="1576187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3F77197-5E69-2C47-9DD6-8CFAB7E9CEA2}"/>
              </a:ext>
            </a:extLst>
          </p:cNvPr>
          <p:cNvGrpSpPr/>
          <p:nvPr userDrawn="1"/>
        </p:nvGrpSpPr>
        <p:grpSpPr>
          <a:xfrm>
            <a:off x="3071037" y="3275831"/>
            <a:ext cx="1608838" cy="456633"/>
            <a:chOff x="3071037" y="3275831"/>
            <a:chExt cx="1608838" cy="456633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C48C407-F50A-1E4B-8007-274D2CA7F92C}"/>
                </a:ext>
              </a:extLst>
            </p:cNvPr>
            <p:cNvSpPr/>
            <p:nvPr userDrawn="1"/>
          </p:nvSpPr>
          <p:spPr>
            <a:xfrm>
              <a:off x="3071037" y="3275834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30B6E7E-487D-7445-A4B7-30C602D743F7}"/>
                </a:ext>
              </a:extLst>
            </p:cNvPr>
            <p:cNvSpPr/>
            <p:nvPr userDrawn="1"/>
          </p:nvSpPr>
          <p:spPr>
            <a:xfrm>
              <a:off x="3659433" y="3275832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E04C47A-7ABC-4840-B764-7AB801AE1035}"/>
                </a:ext>
              </a:extLst>
            </p:cNvPr>
            <p:cNvSpPr/>
            <p:nvPr userDrawn="1"/>
          </p:nvSpPr>
          <p:spPr>
            <a:xfrm>
              <a:off x="4223165" y="3275831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8919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>
          <p15:clr>
            <a:srgbClr val="FBAE40"/>
          </p15:clr>
        </p15:guide>
        <p15:guide id="2" pos="2449">
          <p15:clr>
            <a:srgbClr val="FBAE40"/>
          </p15:clr>
        </p15:guide>
        <p15:guide id="3" orient="horz" pos="1066">
          <p15:clr>
            <a:srgbClr val="FBAE40"/>
          </p15:clr>
        </p15:guide>
        <p15:guide id="4" orient="horz" pos="242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F Purple Card triple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115591"/>
            <a:ext cx="6336704" cy="2368275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34ED96A-C81E-0A42-9CF6-E4D81333DE69}"/>
              </a:ext>
            </a:extLst>
          </p:cNvPr>
          <p:cNvGrpSpPr/>
          <p:nvPr userDrawn="1"/>
        </p:nvGrpSpPr>
        <p:grpSpPr>
          <a:xfrm>
            <a:off x="3083368" y="3635871"/>
            <a:ext cx="1608838" cy="456633"/>
            <a:chOff x="3071037" y="3275831"/>
            <a:chExt cx="1608838" cy="456633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C11837A-7E93-4D49-83B1-51B53EAAD09E}"/>
                </a:ext>
              </a:extLst>
            </p:cNvPr>
            <p:cNvSpPr/>
            <p:nvPr userDrawn="1"/>
          </p:nvSpPr>
          <p:spPr>
            <a:xfrm>
              <a:off x="3071037" y="3275834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89C0636-C6CD-FA4D-ADFE-E024B3268805}"/>
                </a:ext>
              </a:extLst>
            </p:cNvPr>
            <p:cNvSpPr/>
            <p:nvPr userDrawn="1"/>
          </p:nvSpPr>
          <p:spPr>
            <a:xfrm>
              <a:off x="3659433" y="3275832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B3A0C57-9FB3-4D4E-8AB4-101445966097}"/>
                </a:ext>
              </a:extLst>
            </p:cNvPr>
            <p:cNvSpPr/>
            <p:nvPr userDrawn="1"/>
          </p:nvSpPr>
          <p:spPr>
            <a:xfrm>
              <a:off x="4223165" y="3275831"/>
              <a:ext cx="456710" cy="4566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1090403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>
          <p15:clr>
            <a:srgbClr val="FBAE40"/>
          </p15:clr>
        </p15:guide>
        <p15:guide id="2" pos="2449">
          <p15:clr>
            <a:srgbClr val="FBAE40"/>
          </p15:clr>
        </p15:guide>
        <p15:guide id="3" orient="horz" pos="839" userDrawn="1">
          <p15:clr>
            <a:srgbClr val="FBAE40"/>
          </p15:clr>
        </p15:guide>
        <p15:guide id="4" orient="horz" pos="2653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Light Red card">
    <p:bg>
      <p:bgPr>
        <a:solidFill>
          <a:srgbClr val="FFC2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587637"/>
            <a:ext cx="6336704" cy="2368275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tx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907952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>
          <p15:clr>
            <a:srgbClr val="FBAE40"/>
          </p15:clr>
        </p15:guide>
        <p15:guide id="2" pos="2449">
          <p15:clr>
            <a:srgbClr val="FBAE40"/>
          </p15:clr>
        </p15:guide>
        <p15:guide id="3" orient="horz" pos="839" userDrawn="1">
          <p15:clr>
            <a:srgbClr val="FBAE40"/>
          </p15:clr>
        </p15:guide>
        <p15:guide id="4" orient="horz" pos="2653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7359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rd Back w/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4/4/22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3ACA10A-19C5-2748-8CCF-345CEE986A66}"/>
              </a:ext>
            </a:extLst>
          </p:cNvPr>
          <p:cNvSpPr/>
          <p:nvPr userDrawn="1"/>
        </p:nvSpPr>
        <p:spPr>
          <a:xfrm>
            <a:off x="0" y="-187890"/>
            <a:ext cx="7775575" cy="573144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404C00-9504-4445-BAC4-7D7E5A190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8787" y="-65722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410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F white/watermark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4/4/22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3ACA10A-19C5-2748-8CCF-345CEE986A66}"/>
              </a:ext>
            </a:extLst>
          </p:cNvPr>
          <p:cNvSpPr/>
          <p:nvPr userDrawn="1"/>
        </p:nvSpPr>
        <p:spPr>
          <a:xfrm>
            <a:off x="0" y="-187890"/>
            <a:ext cx="7775575" cy="573144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</p:spTree>
    <p:extLst>
      <p:ext uri="{BB962C8B-B14F-4D97-AF65-F5344CB8AC3E}">
        <p14:creationId xmlns:p14="http://schemas.microsoft.com/office/powerpoint/2010/main" val="3958406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Green Card single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6A9F982-038B-BC4E-BF40-48DAFACF2F56}"/>
              </a:ext>
            </a:extLst>
          </p:cNvPr>
          <p:cNvGrpSpPr/>
          <p:nvPr userDrawn="1"/>
        </p:nvGrpSpPr>
        <p:grpSpPr>
          <a:xfrm>
            <a:off x="2962858" y="2891832"/>
            <a:ext cx="1849858" cy="559962"/>
            <a:chOff x="2962857" y="3305119"/>
            <a:chExt cx="1849858" cy="559962"/>
          </a:xfrm>
        </p:grpSpPr>
        <p:sp>
          <p:nvSpPr>
            <p:cNvPr id="8" name="Diamond 7">
              <a:extLst>
                <a:ext uri="{FF2B5EF4-FFF2-40B4-BE49-F238E27FC236}">
                  <a16:creationId xmlns:a16="http://schemas.microsoft.com/office/drawing/2014/main" id="{BA9AA9C1-B36D-1B48-B90D-C30FF369FD99}"/>
                </a:ext>
              </a:extLst>
            </p:cNvPr>
            <p:cNvSpPr/>
            <p:nvPr/>
          </p:nvSpPr>
          <p:spPr>
            <a:xfrm>
              <a:off x="2962857" y="3314891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D7FF9DA6-82D3-A24F-94E9-15D36287CE3C}"/>
                </a:ext>
              </a:extLst>
            </p:cNvPr>
            <p:cNvSpPr/>
            <p:nvPr/>
          </p:nvSpPr>
          <p:spPr>
            <a:xfrm>
              <a:off x="3612691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D83E59DE-EC06-4E4C-AACF-72A7A350DB1D}"/>
                </a:ext>
              </a:extLst>
            </p:cNvPr>
            <p:cNvSpPr/>
            <p:nvPr/>
          </p:nvSpPr>
          <p:spPr>
            <a:xfrm>
              <a:off x="4262525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979687"/>
            <a:ext cx="6336704" cy="792089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5383740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 userDrawn="1">
          <p15:clr>
            <a:srgbClr val="FBAE40"/>
          </p15:clr>
        </p15:guide>
        <p15:guide id="2" pos="2449" userDrawn="1">
          <p15:clr>
            <a:srgbClr val="FBAE40"/>
          </p15:clr>
        </p15:guide>
        <p15:guide id="3" orient="horz" pos="1292" userDrawn="1">
          <p15:clr>
            <a:srgbClr val="FBAE40"/>
          </p15:clr>
        </p15:guide>
        <p15:guide id="4" orient="horz" pos="220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Green Card double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6A9F982-038B-BC4E-BF40-48DAFACF2F56}"/>
              </a:ext>
            </a:extLst>
          </p:cNvPr>
          <p:cNvGrpSpPr/>
          <p:nvPr userDrawn="1"/>
        </p:nvGrpSpPr>
        <p:grpSpPr>
          <a:xfrm>
            <a:off x="2962857" y="3275831"/>
            <a:ext cx="1849858" cy="559962"/>
            <a:chOff x="2962857" y="3305119"/>
            <a:chExt cx="1849858" cy="559962"/>
          </a:xfrm>
        </p:grpSpPr>
        <p:sp>
          <p:nvSpPr>
            <p:cNvPr id="8" name="Diamond 7">
              <a:extLst>
                <a:ext uri="{FF2B5EF4-FFF2-40B4-BE49-F238E27FC236}">
                  <a16:creationId xmlns:a16="http://schemas.microsoft.com/office/drawing/2014/main" id="{BA9AA9C1-B36D-1B48-B90D-C30FF369FD99}"/>
                </a:ext>
              </a:extLst>
            </p:cNvPr>
            <p:cNvSpPr/>
            <p:nvPr/>
          </p:nvSpPr>
          <p:spPr>
            <a:xfrm>
              <a:off x="2962857" y="3314891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D7FF9DA6-82D3-A24F-94E9-15D36287CE3C}"/>
                </a:ext>
              </a:extLst>
            </p:cNvPr>
            <p:cNvSpPr/>
            <p:nvPr/>
          </p:nvSpPr>
          <p:spPr>
            <a:xfrm>
              <a:off x="3612691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D83E59DE-EC06-4E4C-AACF-72A7A350DB1D}"/>
                </a:ext>
              </a:extLst>
            </p:cNvPr>
            <p:cNvSpPr/>
            <p:nvPr/>
          </p:nvSpPr>
          <p:spPr>
            <a:xfrm>
              <a:off x="4262525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547639"/>
            <a:ext cx="6336704" cy="1576187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005730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>
          <p15:clr>
            <a:srgbClr val="FBAE40"/>
          </p15:clr>
        </p15:guide>
        <p15:guide id="2" pos="2449">
          <p15:clr>
            <a:srgbClr val="FBAE40"/>
          </p15:clr>
        </p15:guide>
        <p15:guide id="3" orient="horz" pos="1066">
          <p15:clr>
            <a:srgbClr val="FBAE40"/>
          </p15:clr>
        </p15:guide>
        <p15:guide id="4" orient="horz" pos="242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 Green Card triple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6A9F982-038B-BC4E-BF40-48DAFACF2F56}"/>
              </a:ext>
            </a:extLst>
          </p:cNvPr>
          <p:cNvGrpSpPr/>
          <p:nvPr userDrawn="1"/>
        </p:nvGrpSpPr>
        <p:grpSpPr>
          <a:xfrm>
            <a:off x="2962857" y="3635871"/>
            <a:ext cx="1849858" cy="559962"/>
            <a:chOff x="2962857" y="3305119"/>
            <a:chExt cx="1849858" cy="559962"/>
          </a:xfrm>
        </p:grpSpPr>
        <p:sp>
          <p:nvSpPr>
            <p:cNvPr id="8" name="Diamond 7">
              <a:extLst>
                <a:ext uri="{FF2B5EF4-FFF2-40B4-BE49-F238E27FC236}">
                  <a16:creationId xmlns:a16="http://schemas.microsoft.com/office/drawing/2014/main" id="{BA9AA9C1-B36D-1B48-B90D-C30FF369FD99}"/>
                </a:ext>
              </a:extLst>
            </p:cNvPr>
            <p:cNvSpPr/>
            <p:nvPr/>
          </p:nvSpPr>
          <p:spPr>
            <a:xfrm>
              <a:off x="2962857" y="3314891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D7FF9DA6-82D3-A24F-94E9-15D36287CE3C}"/>
                </a:ext>
              </a:extLst>
            </p:cNvPr>
            <p:cNvSpPr/>
            <p:nvPr/>
          </p:nvSpPr>
          <p:spPr>
            <a:xfrm>
              <a:off x="3612691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D83E59DE-EC06-4E4C-AACF-72A7A350DB1D}"/>
                </a:ext>
              </a:extLst>
            </p:cNvPr>
            <p:cNvSpPr/>
            <p:nvPr/>
          </p:nvSpPr>
          <p:spPr>
            <a:xfrm>
              <a:off x="4262525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115591"/>
            <a:ext cx="6336704" cy="2368275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0710256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>
          <p15:clr>
            <a:srgbClr val="FBAE40"/>
          </p15:clr>
        </p15:guide>
        <p15:guide id="2" pos="2449">
          <p15:clr>
            <a:srgbClr val="FBAE40"/>
          </p15:clr>
        </p15:guide>
        <p15:guide id="3" orient="horz" pos="839" userDrawn="1">
          <p15:clr>
            <a:srgbClr val="FBAE40"/>
          </p15:clr>
        </p15:guide>
        <p15:guide id="4" orient="horz" pos="265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F Green Card single">
    <p:bg>
      <p:bgPr>
        <a:solidFill>
          <a:srgbClr val="9411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6A9F982-038B-BC4E-BF40-48DAFACF2F56}"/>
              </a:ext>
            </a:extLst>
          </p:cNvPr>
          <p:cNvGrpSpPr/>
          <p:nvPr userDrawn="1"/>
        </p:nvGrpSpPr>
        <p:grpSpPr>
          <a:xfrm>
            <a:off x="2962858" y="2891832"/>
            <a:ext cx="1849858" cy="559962"/>
            <a:chOff x="2962857" y="3305119"/>
            <a:chExt cx="1849858" cy="559962"/>
          </a:xfrm>
        </p:grpSpPr>
        <p:sp>
          <p:nvSpPr>
            <p:cNvPr id="8" name="Diamond 7">
              <a:extLst>
                <a:ext uri="{FF2B5EF4-FFF2-40B4-BE49-F238E27FC236}">
                  <a16:creationId xmlns:a16="http://schemas.microsoft.com/office/drawing/2014/main" id="{BA9AA9C1-B36D-1B48-B90D-C30FF369FD99}"/>
                </a:ext>
              </a:extLst>
            </p:cNvPr>
            <p:cNvSpPr/>
            <p:nvPr/>
          </p:nvSpPr>
          <p:spPr>
            <a:xfrm>
              <a:off x="2962857" y="3314891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D7FF9DA6-82D3-A24F-94E9-15D36287CE3C}"/>
                </a:ext>
              </a:extLst>
            </p:cNvPr>
            <p:cNvSpPr/>
            <p:nvPr/>
          </p:nvSpPr>
          <p:spPr>
            <a:xfrm>
              <a:off x="3612691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D83E59DE-EC06-4E4C-AACF-72A7A350DB1D}"/>
                </a:ext>
              </a:extLst>
            </p:cNvPr>
            <p:cNvSpPr/>
            <p:nvPr/>
          </p:nvSpPr>
          <p:spPr>
            <a:xfrm>
              <a:off x="4262525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979687"/>
            <a:ext cx="6336704" cy="792089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8867095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 userDrawn="1">
          <p15:clr>
            <a:srgbClr val="FBAE40"/>
          </p15:clr>
        </p15:guide>
        <p15:guide id="2" pos="2449" userDrawn="1">
          <p15:clr>
            <a:srgbClr val="FBAE40"/>
          </p15:clr>
        </p15:guide>
        <p15:guide id="3" orient="horz" pos="1292" userDrawn="1">
          <p15:clr>
            <a:srgbClr val="FBAE40"/>
          </p15:clr>
        </p15:guide>
        <p15:guide id="4" orient="horz" pos="220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F Green Card double">
    <p:bg>
      <p:bgPr>
        <a:solidFill>
          <a:srgbClr val="9411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6A9F982-038B-BC4E-BF40-48DAFACF2F56}"/>
              </a:ext>
            </a:extLst>
          </p:cNvPr>
          <p:cNvGrpSpPr/>
          <p:nvPr userDrawn="1"/>
        </p:nvGrpSpPr>
        <p:grpSpPr>
          <a:xfrm>
            <a:off x="2962857" y="3275831"/>
            <a:ext cx="1849858" cy="559962"/>
            <a:chOff x="2962857" y="3305119"/>
            <a:chExt cx="1849858" cy="559962"/>
          </a:xfrm>
        </p:grpSpPr>
        <p:sp>
          <p:nvSpPr>
            <p:cNvPr id="8" name="Diamond 7">
              <a:extLst>
                <a:ext uri="{FF2B5EF4-FFF2-40B4-BE49-F238E27FC236}">
                  <a16:creationId xmlns:a16="http://schemas.microsoft.com/office/drawing/2014/main" id="{BA9AA9C1-B36D-1B48-B90D-C30FF369FD99}"/>
                </a:ext>
              </a:extLst>
            </p:cNvPr>
            <p:cNvSpPr/>
            <p:nvPr/>
          </p:nvSpPr>
          <p:spPr>
            <a:xfrm>
              <a:off x="2962857" y="3314891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D7FF9DA6-82D3-A24F-94E9-15D36287CE3C}"/>
                </a:ext>
              </a:extLst>
            </p:cNvPr>
            <p:cNvSpPr/>
            <p:nvPr/>
          </p:nvSpPr>
          <p:spPr>
            <a:xfrm>
              <a:off x="3612691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D83E59DE-EC06-4E4C-AACF-72A7A350DB1D}"/>
                </a:ext>
              </a:extLst>
            </p:cNvPr>
            <p:cNvSpPr/>
            <p:nvPr/>
          </p:nvSpPr>
          <p:spPr>
            <a:xfrm>
              <a:off x="4262525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547639"/>
            <a:ext cx="6336704" cy="1576187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361748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>
          <p15:clr>
            <a:srgbClr val="FBAE40"/>
          </p15:clr>
        </p15:guide>
        <p15:guide id="2" pos="2449">
          <p15:clr>
            <a:srgbClr val="FBAE40"/>
          </p15:clr>
        </p15:guide>
        <p15:guide id="3" orient="horz" pos="1066">
          <p15:clr>
            <a:srgbClr val="FBAE40"/>
          </p15:clr>
        </p15:guide>
        <p15:guide id="4" orient="horz" pos="242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F Green Card triple">
    <p:bg>
      <p:bgPr>
        <a:solidFill>
          <a:srgbClr val="9411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6A9F982-038B-BC4E-BF40-48DAFACF2F56}"/>
              </a:ext>
            </a:extLst>
          </p:cNvPr>
          <p:cNvGrpSpPr/>
          <p:nvPr userDrawn="1"/>
        </p:nvGrpSpPr>
        <p:grpSpPr>
          <a:xfrm>
            <a:off x="2962857" y="3635871"/>
            <a:ext cx="1849858" cy="559962"/>
            <a:chOff x="2962857" y="3305119"/>
            <a:chExt cx="1849858" cy="559962"/>
          </a:xfrm>
        </p:grpSpPr>
        <p:sp>
          <p:nvSpPr>
            <p:cNvPr id="8" name="Diamond 7">
              <a:extLst>
                <a:ext uri="{FF2B5EF4-FFF2-40B4-BE49-F238E27FC236}">
                  <a16:creationId xmlns:a16="http://schemas.microsoft.com/office/drawing/2014/main" id="{BA9AA9C1-B36D-1B48-B90D-C30FF369FD99}"/>
                </a:ext>
              </a:extLst>
            </p:cNvPr>
            <p:cNvSpPr/>
            <p:nvPr/>
          </p:nvSpPr>
          <p:spPr>
            <a:xfrm>
              <a:off x="2962857" y="3314891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D7FF9DA6-82D3-A24F-94E9-15D36287CE3C}"/>
                </a:ext>
              </a:extLst>
            </p:cNvPr>
            <p:cNvSpPr/>
            <p:nvPr/>
          </p:nvSpPr>
          <p:spPr>
            <a:xfrm>
              <a:off x="3612691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D83E59DE-EC06-4E4C-AACF-72A7A350DB1D}"/>
                </a:ext>
              </a:extLst>
            </p:cNvPr>
            <p:cNvSpPr/>
            <p:nvPr/>
          </p:nvSpPr>
          <p:spPr>
            <a:xfrm>
              <a:off x="4262525" y="33051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B684E015-55DF-9543-A6E6-226EBD214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115591"/>
            <a:ext cx="6336704" cy="2368275"/>
          </a:xfrm>
        </p:spPr>
        <p:txBody>
          <a:bodyPr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897532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46">
          <p15:clr>
            <a:srgbClr val="FBAE40"/>
          </p15:clr>
        </p15:guide>
        <p15:guide id="2" pos="2449">
          <p15:clr>
            <a:srgbClr val="FBAE40"/>
          </p15:clr>
        </p15:guide>
        <p15:guide id="3" orient="horz" pos="839" userDrawn="1">
          <p15:clr>
            <a:srgbClr val="FBAE40"/>
          </p15:clr>
        </p15:guide>
        <p15:guide id="4" orient="horz" pos="2653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84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571" y="295144"/>
            <a:ext cx="6706433" cy="10714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571" y="1475713"/>
            <a:ext cx="6706433" cy="3517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571" y="5138051"/>
            <a:ext cx="1749504" cy="2951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D112B-1218-6940-8ADF-F626DEEE2DDF}" type="datetimeFigureOut">
              <a:rPr lang="en-NL" smtClean="0"/>
              <a:t>4/4/22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5659" y="5138051"/>
            <a:ext cx="2624257" cy="2951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91500" y="5138051"/>
            <a:ext cx="1749504" cy="2951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63991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679" r:id="rId2"/>
    <p:sldLayoutId id="2147483684" r:id="rId3"/>
    <p:sldLayoutId id="2147483678" r:id="rId4"/>
    <p:sldLayoutId id="2147483696" r:id="rId5"/>
    <p:sldLayoutId id="2147483708" r:id="rId6"/>
    <p:sldLayoutId id="2147483714" r:id="rId7"/>
    <p:sldLayoutId id="2147483715" r:id="rId8"/>
    <p:sldLayoutId id="2147483716" r:id="rId9"/>
    <p:sldLayoutId id="2147483709" r:id="rId10"/>
    <p:sldLayoutId id="2147483710" r:id="rId11"/>
    <p:sldLayoutId id="2147483711" r:id="rId12"/>
    <p:sldLayoutId id="2147483717" r:id="rId13"/>
    <p:sldLayoutId id="2147483718" r:id="rId14"/>
    <p:sldLayoutId id="2147483719" r:id="rId15"/>
    <p:sldLayoutId id="2147483712" r:id="rId16"/>
    <p:sldLayoutId id="2147483691" r:id="rId17"/>
  </p:sldLayoutIdLst>
  <p:txStyles>
    <p:titleStyle>
      <a:lvl1pPr algn="l" defTabSz="739110" rtl="0" eaLnBrk="1" latinLnBrk="0" hangingPunct="1">
        <a:lnSpc>
          <a:spcPct val="90000"/>
        </a:lnSpc>
        <a:spcBef>
          <a:spcPct val="0"/>
        </a:spcBef>
        <a:buNone/>
        <a:defRPr sz="355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4777" indent="-184777" algn="l" defTabSz="739110" rtl="0" eaLnBrk="1" latinLnBrk="0" hangingPunct="1">
        <a:lnSpc>
          <a:spcPct val="90000"/>
        </a:lnSpc>
        <a:spcBef>
          <a:spcPts val="808"/>
        </a:spcBef>
        <a:buFont typeface="Arial" panose="020B0604020202020204" pitchFamily="34" charset="0"/>
        <a:buChar char="•"/>
        <a:defRPr sz="2263" kern="1200">
          <a:solidFill>
            <a:schemeClr val="tx1"/>
          </a:solidFill>
          <a:latin typeface="+mn-lt"/>
          <a:ea typeface="+mn-ea"/>
          <a:cs typeface="+mn-cs"/>
        </a:defRPr>
      </a:lvl1pPr>
      <a:lvl2pPr marL="554332" indent="-184777" algn="l" defTabSz="739110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940" kern="1200">
          <a:solidFill>
            <a:schemeClr val="tx1"/>
          </a:solidFill>
          <a:latin typeface="+mn-lt"/>
          <a:ea typeface="+mn-ea"/>
          <a:cs typeface="+mn-cs"/>
        </a:defRPr>
      </a:lvl2pPr>
      <a:lvl3pPr marL="923887" indent="-184777" algn="l" defTabSz="739110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617" kern="1200">
          <a:solidFill>
            <a:schemeClr val="tx1"/>
          </a:solidFill>
          <a:latin typeface="+mn-lt"/>
          <a:ea typeface="+mn-ea"/>
          <a:cs typeface="+mn-cs"/>
        </a:defRPr>
      </a:lvl3pPr>
      <a:lvl4pPr marL="1293442" indent="-184777" algn="l" defTabSz="739110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5" kern="1200">
          <a:solidFill>
            <a:schemeClr val="tx1"/>
          </a:solidFill>
          <a:latin typeface="+mn-lt"/>
          <a:ea typeface="+mn-ea"/>
          <a:cs typeface="+mn-cs"/>
        </a:defRPr>
      </a:lvl4pPr>
      <a:lvl5pPr marL="1662996" indent="-184777" algn="l" defTabSz="739110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5" kern="1200">
          <a:solidFill>
            <a:schemeClr val="tx1"/>
          </a:solidFill>
          <a:latin typeface="+mn-lt"/>
          <a:ea typeface="+mn-ea"/>
          <a:cs typeface="+mn-cs"/>
        </a:defRPr>
      </a:lvl5pPr>
      <a:lvl6pPr marL="2032551" indent="-184777" algn="l" defTabSz="739110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5" kern="1200">
          <a:solidFill>
            <a:schemeClr val="tx1"/>
          </a:solidFill>
          <a:latin typeface="+mn-lt"/>
          <a:ea typeface="+mn-ea"/>
          <a:cs typeface="+mn-cs"/>
        </a:defRPr>
      </a:lvl6pPr>
      <a:lvl7pPr marL="2402106" indent="-184777" algn="l" defTabSz="739110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5" kern="1200">
          <a:solidFill>
            <a:schemeClr val="tx1"/>
          </a:solidFill>
          <a:latin typeface="+mn-lt"/>
          <a:ea typeface="+mn-ea"/>
          <a:cs typeface="+mn-cs"/>
        </a:defRPr>
      </a:lvl7pPr>
      <a:lvl8pPr marL="2771661" indent="-184777" algn="l" defTabSz="739110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5" kern="1200">
          <a:solidFill>
            <a:schemeClr val="tx1"/>
          </a:solidFill>
          <a:latin typeface="+mn-lt"/>
          <a:ea typeface="+mn-ea"/>
          <a:cs typeface="+mn-cs"/>
        </a:defRPr>
      </a:lvl8pPr>
      <a:lvl9pPr marL="3141215" indent="-184777" algn="l" defTabSz="739110" rtl="0" eaLnBrk="1" latinLnBrk="0" hangingPunct="1">
        <a:lnSpc>
          <a:spcPct val="90000"/>
        </a:lnSpc>
        <a:spcBef>
          <a:spcPts val="404"/>
        </a:spcBef>
        <a:buFont typeface="Arial" panose="020B0604020202020204" pitchFamily="34" charset="0"/>
        <a:buChar char="•"/>
        <a:defRPr sz="14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9110" rtl="0" eaLnBrk="1" latinLnBrk="0" hangingPunct="1">
        <a:defRPr sz="1455" kern="1200">
          <a:solidFill>
            <a:schemeClr val="tx1"/>
          </a:solidFill>
          <a:latin typeface="+mn-lt"/>
          <a:ea typeface="+mn-ea"/>
          <a:cs typeface="+mn-cs"/>
        </a:defRPr>
      </a:lvl1pPr>
      <a:lvl2pPr marL="369555" algn="l" defTabSz="739110" rtl="0" eaLnBrk="1" latinLnBrk="0" hangingPunct="1">
        <a:defRPr sz="1455" kern="1200">
          <a:solidFill>
            <a:schemeClr val="tx1"/>
          </a:solidFill>
          <a:latin typeface="+mn-lt"/>
          <a:ea typeface="+mn-ea"/>
          <a:cs typeface="+mn-cs"/>
        </a:defRPr>
      </a:lvl2pPr>
      <a:lvl3pPr marL="739110" algn="l" defTabSz="739110" rtl="0" eaLnBrk="1" latinLnBrk="0" hangingPunct="1">
        <a:defRPr sz="1455" kern="1200">
          <a:solidFill>
            <a:schemeClr val="tx1"/>
          </a:solidFill>
          <a:latin typeface="+mn-lt"/>
          <a:ea typeface="+mn-ea"/>
          <a:cs typeface="+mn-cs"/>
        </a:defRPr>
      </a:lvl3pPr>
      <a:lvl4pPr marL="1108664" algn="l" defTabSz="739110" rtl="0" eaLnBrk="1" latinLnBrk="0" hangingPunct="1">
        <a:defRPr sz="1455" kern="1200">
          <a:solidFill>
            <a:schemeClr val="tx1"/>
          </a:solidFill>
          <a:latin typeface="+mn-lt"/>
          <a:ea typeface="+mn-ea"/>
          <a:cs typeface="+mn-cs"/>
        </a:defRPr>
      </a:lvl4pPr>
      <a:lvl5pPr marL="1478219" algn="l" defTabSz="739110" rtl="0" eaLnBrk="1" latinLnBrk="0" hangingPunct="1">
        <a:defRPr sz="1455" kern="1200">
          <a:solidFill>
            <a:schemeClr val="tx1"/>
          </a:solidFill>
          <a:latin typeface="+mn-lt"/>
          <a:ea typeface="+mn-ea"/>
          <a:cs typeface="+mn-cs"/>
        </a:defRPr>
      </a:lvl5pPr>
      <a:lvl6pPr marL="1847774" algn="l" defTabSz="739110" rtl="0" eaLnBrk="1" latinLnBrk="0" hangingPunct="1">
        <a:defRPr sz="1455" kern="1200">
          <a:solidFill>
            <a:schemeClr val="tx1"/>
          </a:solidFill>
          <a:latin typeface="+mn-lt"/>
          <a:ea typeface="+mn-ea"/>
          <a:cs typeface="+mn-cs"/>
        </a:defRPr>
      </a:lvl6pPr>
      <a:lvl7pPr marL="2217329" algn="l" defTabSz="739110" rtl="0" eaLnBrk="1" latinLnBrk="0" hangingPunct="1">
        <a:defRPr sz="1455" kern="1200">
          <a:solidFill>
            <a:schemeClr val="tx1"/>
          </a:solidFill>
          <a:latin typeface="+mn-lt"/>
          <a:ea typeface="+mn-ea"/>
          <a:cs typeface="+mn-cs"/>
        </a:defRPr>
      </a:lvl7pPr>
      <a:lvl8pPr marL="2586883" algn="l" defTabSz="739110" rtl="0" eaLnBrk="1" latinLnBrk="0" hangingPunct="1">
        <a:defRPr sz="1455" kern="1200">
          <a:solidFill>
            <a:schemeClr val="tx1"/>
          </a:solidFill>
          <a:latin typeface="+mn-lt"/>
          <a:ea typeface="+mn-ea"/>
          <a:cs typeface="+mn-cs"/>
        </a:defRPr>
      </a:lvl8pPr>
      <a:lvl9pPr marL="2956438" algn="l" defTabSz="739110" rtl="0" eaLnBrk="1" latinLnBrk="0" hangingPunct="1">
        <a:defRPr sz="14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6" Type="http://schemas.openxmlformats.org/officeDocument/2006/relationships/hyperlink" Target="mailto:nagasawa@servantworks.co.jp" TargetMode="External"/><Relationship Id="rId5" Type="http://schemas.openxmlformats.org/officeDocument/2006/relationships/hyperlink" Target="http://scrum.org/EBM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0531B3-7716-9F42-8E65-7514D1EF0D8A}"/>
              </a:ext>
            </a:extLst>
          </p:cNvPr>
          <p:cNvSpPr/>
          <p:nvPr/>
        </p:nvSpPr>
        <p:spPr>
          <a:xfrm>
            <a:off x="511510" y="495774"/>
            <a:ext cx="6748606" cy="455200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875" dirty="0">
              <a:latin typeface="Marvel" pitchFamily="2" charset="0"/>
            </a:endParaRPr>
          </a:p>
        </p:txBody>
      </p:sp>
      <p:pic>
        <p:nvPicPr>
          <p:cNvPr id="7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104B81D9-129E-4E40-BFD9-83091AF6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501" y="3080041"/>
            <a:ext cx="2767271" cy="249103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FB605EE-3705-E248-AF8C-1D5AD28D43A3}"/>
              </a:ext>
            </a:extLst>
          </p:cNvPr>
          <p:cNvGrpSpPr/>
          <p:nvPr/>
        </p:nvGrpSpPr>
        <p:grpSpPr>
          <a:xfrm>
            <a:off x="750947" y="591022"/>
            <a:ext cx="4246538" cy="1675201"/>
            <a:chOff x="2149311" y="3497513"/>
            <a:chExt cx="3321303" cy="119096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D2670D-FE19-504E-A940-4427F3D24A55}"/>
                </a:ext>
              </a:extLst>
            </p:cNvPr>
            <p:cNvSpPr/>
            <p:nvPr/>
          </p:nvSpPr>
          <p:spPr>
            <a:xfrm>
              <a:off x="2149311" y="3619894"/>
              <a:ext cx="3321303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sz="1913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62C39A-22C9-7F44-A975-1A5B25AC65E1}"/>
                </a:ext>
              </a:extLst>
            </p:cNvPr>
            <p:cNvSpPr txBox="1"/>
            <p:nvPr/>
          </p:nvSpPr>
          <p:spPr>
            <a:xfrm>
              <a:off x="2165560" y="3497513"/>
              <a:ext cx="3305054" cy="11909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286" dirty="0">
                  <a:solidFill>
                    <a:schemeClr val="bg1"/>
                  </a:solidFill>
                  <a:latin typeface="Marvel" pitchFamily="2" charset="0"/>
                </a:rPr>
                <a:t>MEASURING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96B505-2D15-DC46-B4D8-03A572A05F33}"/>
              </a:ext>
            </a:extLst>
          </p:cNvPr>
          <p:cNvGrpSpPr/>
          <p:nvPr/>
        </p:nvGrpSpPr>
        <p:grpSpPr>
          <a:xfrm>
            <a:off x="750942" y="1893317"/>
            <a:ext cx="3983512" cy="1723045"/>
            <a:chOff x="2149311" y="3564510"/>
            <a:chExt cx="2549329" cy="181865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0C874D-E8D2-3346-A10E-4A14DC716305}"/>
                </a:ext>
              </a:extLst>
            </p:cNvPr>
            <p:cNvSpPr/>
            <p:nvPr/>
          </p:nvSpPr>
          <p:spPr>
            <a:xfrm>
              <a:off x="2149311" y="3732989"/>
              <a:ext cx="2454754" cy="127637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sz="1913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8F9ECE-CD24-3E4A-BCBB-96D257CED6D0}"/>
                </a:ext>
              </a:extLst>
            </p:cNvPr>
            <p:cNvSpPr txBox="1"/>
            <p:nvPr/>
          </p:nvSpPr>
          <p:spPr>
            <a:xfrm>
              <a:off x="2167906" y="3564510"/>
              <a:ext cx="2530734" cy="1818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286" dirty="0">
                  <a:solidFill>
                    <a:schemeClr val="bg1"/>
                  </a:solidFill>
                  <a:latin typeface="Marvel" pitchFamily="2" charset="0"/>
                </a:rPr>
                <a:t>OUTCOME</a:t>
              </a:r>
            </a:p>
          </p:txBody>
        </p:sp>
      </p:grp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47122FE-8058-584C-A879-8256326BFBCB}"/>
              </a:ext>
            </a:extLst>
          </p:cNvPr>
          <p:cNvSpPr txBox="1"/>
          <p:nvPr/>
        </p:nvSpPr>
        <p:spPr>
          <a:xfrm>
            <a:off x="779998" y="3347839"/>
            <a:ext cx="4016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spc="300">
                <a:latin typeface="BIZ UDGothic" panose="020B0400000000000000" pitchFamily="49" charset="-128"/>
                <a:ea typeface="BIZ UDGothic" panose="020B0400000000000000" pitchFamily="49" charset="-128"/>
              </a:rPr>
              <a:t>アウトカムを計測する</a:t>
            </a:r>
          </a:p>
        </p:txBody>
      </p:sp>
    </p:spTree>
    <p:extLst>
      <p:ext uri="{BB962C8B-B14F-4D97-AF65-F5344CB8AC3E}">
        <p14:creationId xmlns:p14="http://schemas.microsoft.com/office/powerpoint/2010/main" val="1184391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128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42C3678-9343-2147-9D06-32E99CCD5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547639"/>
            <a:ext cx="6336704" cy="1576187"/>
          </a:xfrm>
        </p:spPr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顧客満足度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4190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42C3678-9343-2147-9D06-32E99CCD5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547639"/>
            <a:ext cx="6336704" cy="1576187"/>
          </a:xfrm>
        </p:spPr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顧客満足度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74132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96EE56B-973C-DC4C-AF91-B8510C2DE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欠陥のトレンド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22749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96EE56B-973C-DC4C-AF91-B8510C2DE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欠陥のトレンド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10224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277B72-4C74-7E4B-9BBE-4C5D531F2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411" y="1547639"/>
            <a:ext cx="6768752" cy="1576187"/>
          </a:xfrm>
        </p:spPr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プロダクトコスト比率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017747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F6FB34FD-7C48-314A-824A-AAA0CF58A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403" y="1547639"/>
            <a:ext cx="6912768" cy="1576187"/>
          </a:xfrm>
        </p:spPr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プロダクトコスト比率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96961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870EA2-278E-5143-A3BB-94CAF43B2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変更失敗率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3299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870EA2-278E-5143-A3BB-94CAF43B2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変更失敗率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2694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EF929-E200-934F-A5EF-1F0C7061B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インストールされた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バージョンの指標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808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89A4496-9FBC-704F-B2C1-D5C1E9DB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2367" y="3451710"/>
            <a:ext cx="1416899" cy="586745"/>
          </a:xfrm>
          <a:prstGeom prst="rect">
            <a:avLst/>
          </a:prstGeom>
        </p:spPr>
      </p:pic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5BFC205A-19C7-9F49-929A-165FFE621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122" y="-301473"/>
            <a:ext cx="2333389" cy="229615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FD67FC-EB16-7E4E-B8D4-767E78D204CB}"/>
              </a:ext>
            </a:extLst>
          </p:cNvPr>
          <p:cNvSpPr/>
          <p:nvPr/>
        </p:nvSpPr>
        <p:spPr>
          <a:xfrm>
            <a:off x="3989430" y="1331615"/>
            <a:ext cx="3642773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ja-JP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Facilitators</a:t>
            </a:r>
            <a:r>
              <a:rPr lang="ja-JP" altLang="en-GB" sz="90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ja-JP" altLang="en-GB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は、オランダを拠点とするトレーニング組織で、</a:t>
            </a:r>
            <a:br>
              <a:rPr lang="en-US" altLang="ja-JP" sz="900" dirty="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GB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プロフェッショナルが優れたスクラムファシリテーターになるため</a:t>
            </a:r>
            <a:br>
              <a:rPr lang="en-US" altLang="ja-JP" sz="900" dirty="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GB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の支援をミッションとしています。 </a:t>
            </a:r>
            <a:r>
              <a:rPr lang="ja-JP" altLang="en-US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スクラムのファシリテーターに</a:t>
            </a:r>
            <a:r>
              <a:rPr lang="ja-JP" altLang="en-GB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は、スクラムマスターやプロダクトオーナー、開発者、リーダー</a:t>
            </a:r>
            <a:br>
              <a:rPr lang="en-US" altLang="ja-JP" sz="900" dirty="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GB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などさまざまな立場の人がいます。優れたスクラムのファシリテーターは、スクラムの価値基準と原則を理解し、それらを用いて</a:t>
            </a:r>
            <a:br>
              <a:rPr lang="en-US" altLang="ja-JP" sz="900" dirty="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GB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チームや組織に効果的にスクラムを導入・実践しています。</a:t>
            </a:r>
          </a:p>
          <a:p>
            <a:endParaRPr lang="ja-JP" altLang="en-GB" sz="900">
              <a:solidFill>
                <a:schemeClr val="bg1"/>
              </a:solidFill>
              <a:latin typeface="BIZ UDGothic" panose="020B0400000000000000" pitchFamily="49" charset="-128"/>
              <a:ea typeface="BIZ UDGothic" panose="020B0400000000000000" pitchFamily="49" charset="-128"/>
            </a:endParaRPr>
          </a:p>
          <a:p>
            <a:r>
              <a:rPr lang="en-GB" altLang="ja-JP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Facilitators</a:t>
            </a:r>
            <a:r>
              <a:rPr lang="ja-JP" altLang="en-GB" sz="90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ja-JP" altLang="en-GB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は、</a:t>
            </a:r>
            <a:r>
              <a:rPr lang="en-GB" altLang="ja-JP" sz="9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Scrum.org</a:t>
            </a:r>
            <a:r>
              <a:rPr lang="en-GB" altLang="ja-JP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ja-JP" altLang="en-GB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パートナーです。私たちのクラスは、認定を受けており、常に最新で、楽しく、とてもインタラクティブであり、常に</a:t>
            </a:r>
            <a:r>
              <a:rPr lang="en-GB" altLang="ja-JP" sz="900" dirty="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2</a:t>
            </a:r>
            <a:r>
              <a:rPr lang="ja-JP" altLang="en-GB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人のトレーナーによって進行することで、皆さんの学習目標を最大化します。私たちのトレーナーは、経験豊富なエキスパートであり、</a:t>
            </a:r>
            <a:r>
              <a:rPr lang="en-GB" altLang="ja-JP" sz="900" dirty="0" err="1">
                <a:solidFill>
                  <a:schemeClr val="bg1"/>
                </a:solidFill>
                <a:latin typeface="Ubuntu" panose="020B0504030602030204" pitchFamily="34" charset="0"/>
                <a:ea typeface="BIZ UDGothic" panose="020B0400000000000000" pitchFamily="49" charset="-128"/>
              </a:rPr>
              <a:t>Scrum.org</a:t>
            </a:r>
            <a:r>
              <a:rPr lang="ja-JP" altLang="en-GB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から認定を受けている</a:t>
            </a:r>
            <a:r>
              <a:rPr lang="en-GB" altLang="ja-JP" sz="900" dirty="0">
                <a:solidFill>
                  <a:schemeClr val="bg1"/>
                </a:solidFill>
                <a:latin typeface="Ubuntu" panose="020B0504030602030204" pitchFamily="34" charset="0"/>
                <a:ea typeface="BIZ UDGothic" panose="020B0400000000000000" pitchFamily="49" charset="-128"/>
              </a:rPr>
              <a:t>Professional Scrum Trainer (PST) </a:t>
            </a:r>
            <a:r>
              <a:rPr lang="ja-JP" altLang="en-GB" sz="900">
                <a:solidFill>
                  <a:schemeClr val="bg1"/>
                </a:solidFill>
                <a:latin typeface="BIZ UDGothic" panose="020B0400000000000000" pitchFamily="49" charset="-128"/>
                <a:ea typeface="BIZ UDGothic" panose="020B0400000000000000" pitchFamily="49" charset="-128"/>
              </a:rPr>
              <a:t>としてさまざまな環境での実践経験を積んでいます。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43A64-0EE7-0746-8785-BA4ACC104E94}"/>
              </a:ext>
            </a:extLst>
          </p:cNvPr>
          <p:cNvSpPr txBox="1"/>
          <p:nvPr/>
        </p:nvSpPr>
        <p:spPr>
          <a:xfrm>
            <a:off x="117353" y="782634"/>
            <a:ext cx="3760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GB" sz="10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このゲームは、</a:t>
            </a:r>
            <a:r>
              <a:rPr lang="ja-JP" altLang="en-US" sz="10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エビデンスベースドマネジメント</a:t>
            </a:r>
            <a:r>
              <a:rPr lang="en-US" altLang="ja-JP" sz="10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(EBM: Evidence Based Management) </a:t>
            </a:r>
            <a:r>
              <a:rPr lang="ja-JP" altLang="en-US" sz="10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に基づいています。</a:t>
            </a:r>
            <a:r>
              <a:rPr lang="en-US" altLang="ja-JP" sz="10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EBM </a:t>
            </a:r>
            <a:r>
              <a:rPr lang="ja-JP" altLang="en-US" sz="10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は、</a:t>
            </a:r>
            <a:br>
              <a:rPr lang="en-US" altLang="ja-JP" sz="10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</a:br>
            <a:r>
              <a:rPr lang="ja-JP" altLang="en-US" sz="10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組織が</a:t>
            </a:r>
            <a:r>
              <a:rPr lang="en-US" altLang="ja-JP" sz="10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(</a:t>
            </a:r>
            <a:r>
              <a:rPr lang="ja-JP" altLang="en-US" sz="10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わかった</a:t>
            </a:r>
            <a:r>
              <a:rPr lang="en-US" altLang="ja-JP" sz="10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)</a:t>
            </a:r>
            <a:r>
              <a:rPr lang="ja-JP" altLang="en-US" sz="10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プロダクト価値とプロダクト</a:t>
            </a:r>
            <a:r>
              <a:rPr lang="en-US" altLang="ja-JP" sz="10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(</a:t>
            </a:r>
            <a:r>
              <a:rPr lang="ja-JP" altLang="en-US" sz="10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群</a:t>
            </a:r>
            <a:r>
              <a:rPr lang="en-US" altLang="ja-JP" sz="10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)</a:t>
            </a:r>
            <a:r>
              <a:rPr lang="ja-JP" altLang="en-US" sz="10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を提供する</a:t>
            </a:r>
            <a:br>
              <a:rPr lang="en-US" altLang="ja-JP" sz="10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</a:br>
            <a:r>
              <a:rPr lang="ja-JP" altLang="en-US" sz="10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方法を計測するのに役立つ経験的なフレームワークです。計測結果を検査することで、プロダクト価値を最大化し、作業の</a:t>
            </a:r>
            <a:br>
              <a:rPr lang="en-US" altLang="ja-JP" sz="10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</a:br>
            <a:r>
              <a:rPr lang="ja-JP" altLang="en-US" sz="10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やり方の改善に役立てることができます。</a:t>
            </a:r>
            <a:endParaRPr lang="ja-JP" altLang="LID4096" sz="1000">
              <a:latin typeface="Ubuntu Light" panose="020B0304030602030204" pitchFamily="34" charset="0"/>
              <a:ea typeface="BIZ UDGothic" panose="020B0400000000000000" pitchFamily="49" charset="-12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6092E-B2A6-EB41-86F4-7148929817BE}"/>
              </a:ext>
            </a:extLst>
          </p:cNvPr>
          <p:cNvSpPr txBox="1"/>
          <p:nvPr/>
        </p:nvSpPr>
        <p:spPr>
          <a:xfrm>
            <a:off x="257201" y="1909557"/>
            <a:ext cx="3480559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5139" indent="-235139">
              <a:spcAft>
                <a:spcPts val="600"/>
              </a:spcAft>
              <a:buFont typeface="+mj-lt"/>
              <a:buAutoNum type="arabicPeriod"/>
            </a:pP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ファシリテーターとして、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4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つの重要価値領域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(KVA)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を床に並べて置きます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(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「現在の価値」「未実現の価値」「市場に出すまでの時間」「イノベーションの能力」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)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。参加者に</a:t>
            </a:r>
            <a:b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</a:b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それぞれの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KVA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を説明します。</a:t>
            </a:r>
            <a:endParaRPr lang="en-US" altLang="ja-JP" sz="900" dirty="0">
              <a:solidFill>
                <a:schemeClr val="bg1"/>
              </a:solidFill>
              <a:latin typeface="Ubuntu Light" panose="020B0304030602030204" pitchFamily="34" charset="0"/>
              <a:ea typeface="BIZ UDGothic" panose="020B0400000000000000" pitchFamily="49" charset="-128"/>
            </a:endParaRPr>
          </a:p>
          <a:p>
            <a:pPr marL="235139" indent="-235139">
              <a:spcAft>
                <a:spcPts val="600"/>
              </a:spcAft>
              <a:buFont typeface="+mj-lt"/>
              <a:buAutoNum type="arabicPeriod"/>
            </a:pP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2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つのグループを作り、一方のグループには緑色の重要価値指標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(KVM)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カードを手渡し、もう一方のグループには残りの紫色の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KVM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カードを手渡します。</a:t>
            </a:r>
            <a:endParaRPr lang="ja-JP" altLang="en-GB" sz="900">
              <a:solidFill>
                <a:schemeClr val="bg1"/>
              </a:solidFill>
              <a:latin typeface="Ubuntu Light" panose="020B0304030602030204" pitchFamily="34" charset="0"/>
              <a:ea typeface="BIZ UDGothic" panose="020B0400000000000000" pitchFamily="49" charset="-128"/>
            </a:endParaRPr>
          </a:p>
          <a:p>
            <a:pPr marL="235139" indent="-235139">
              <a:spcAft>
                <a:spcPts val="600"/>
              </a:spcAft>
              <a:buFont typeface="+mj-lt"/>
              <a:buAutoNum type="arabicPeriod"/>
            </a:pP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手順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1: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各グループで、それぞれの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KVM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を議論し、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KVM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カードを正しい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KVA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のところに置いていきます。</a:t>
            </a:r>
            <a:endParaRPr lang="en-GB" altLang="ja-JP" sz="900" dirty="0">
              <a:solidFill>
                <a:schemeClr val="bg1"/>
              </a:solidFill>
              <a:latin typeface="Ubuntu Light" panose="020B0304030602030204" pitchFamily="34" charset="0"/>
              <a:ea typeface="BIZ UDGothic" panose="020B0400000000000000" pitchFamily="49" charset="-128"/>
            </a:endParaRPr>
          </a:p>
          <a:p>
            <a:pPr marL="235139" indent="-235139">
              <a:spcAft>
                <a:spcPts val="600"/>
              </a:spcAft>
              <a:buFont typeface="+mj-lt"/>
              <a:buAutoNum type="arabicPeriod"/>
            </a:pP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手順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2: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両グループで、それぞれの結果を議論してもらい、カードを適切な位置に適応させます。このラウンドの終わりまでに、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KVM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カードが正しい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KVA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のところに置いてあることを確認します。</a:t>
            </a:r>
            <a:endParaRPr lang="ja-JP" altLang="en-GB" sz="900">
              <a:solidFill>
                <a:schemeClr val="bg1"/>
              </a:solidFill>
              <a:latin typeface="Ubuntu Light" panose="020B0304030602030204" pitchFamily="34" charset="0"/>
              <a:ea typeface="BIZ UDGothic" panose="020B0400000000000000" pitchFamily="49" charset="-128"/>
            </a:endParaRPr>
          </a:p>
          <a:p>
            <a:pPr marL="235139" indent="-235139">
              <a:spcAft>
                <a:spcPts val="600"/>
              </a:spcAft>
              <a:buFont typeface="+mj-lt"/>
              <a:buAutoNum type="arabicPeriod"/>
            </a:pP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手順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3: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参加者それぞれに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KVM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を各自で見てもらい、気になった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KVM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を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1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つ選んでもらいます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(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このとき、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EBM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に</a:t>
            </a:r>
            <a:b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</a:b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ある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KVM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以外を選んでもよいです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)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。</a:t>
            </a:r>
            <a:endParaRPr lang="en-GB" altLang="ja-JP" sz="900" dirty="0">
              <a:solidFill>
                <a:schemeClr val="bg1"/>
              </a:solidFill>
              <a:latin typeface="Ubuntu Light" panose="020B0304030602030204" pitchFamily="34" charset="0"/>
              <a:ea typeface="BIZ UDGothic" panose="020B0400000000000000" pitchFamily="49" charset="-128"/>
            </a:endParaRPr>
          </a:p>
          <a:p>
            <a:pPr marL="235139" indent="-235139">
              <a:spcAft>
                <a:spcPts val="600"/>
              </a:spcAft>
              <a:buFont typeface="+mj-lt"/>
              <a:buAutoNum type="arabicPeriod"/>
            </a:pP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手順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4</a:t>
            </a:r>
            <a:r>
              <a:rPr lang="en-GB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: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参加者に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4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人一組のグループになってもらいます。</a:t>
            </a:r>
            <a:b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</a:b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各自が選んだ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KVM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の選択理由を説明し、それをどう実践するかグループで話し合います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(EBM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にある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 KVM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以外の指標の場合は、過度に自信のある指標でないことに注意をし、潜在的な落とし穴について議論するようにします</a:t>
            </a:r>
            <a:r>
              <a:rPr lang="en-US" altLang="ja-JP" sz="9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) </a:t>
            </a:r>
            <a:r>
              <a:rPr lang="ja-JP" altLang="en-US" sz="90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。</a:t>
            </a:r>
            <a:endParaRPr lang="ja-JP" altLang="LID4096" sz="900">
              <a:solidFill>
                <a:schemeClr val="bg1"/>
              </a:solidFill>
              <a:latin typeface="Ubuntu Light" panose="020B0304030602030204" pitchFamily="34" charset="0"/>
              <a:ea typeface="BIZ UDGothic" panose="020B0400000000000000" pitchFamily="49" charset="-12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E9943-4F58-D344-BF0A-1E1F4F8AC017}"/>
              </a:ext>
            </a:extLst>
          </p:cNvPr>
          <p:cNvSpPr txBox="1"/>
          <p:nvPr/>
        </p:nvSpPr>
        <p:spPr>
          <a:xfrm>
            <a:off x="4300856" y="4038451"/>
            <a:ext cx="3019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" dirty="0">
                <a:solidFill>
                  <a:schemeClr val="bg1"/>
                </a:solidFill>
                <a:latin typeface="Ubuntu Light" panose="020B0304030602030204" pitchFamily="34" charset="0"/>
              </a:rPr>
              <a:t>Based on the 2020 EBM Guide. Learn about Evidence-Based Management (EBM) </a:t>
            </a:r>
            <a:r>
              <a:rPr lang="en-GB" sz="800" dirty="0">
                <a:solidFill>
                  <a:schemeClr val="bg1"/>
                </a:solidFill>
                <a:latin typeface="Ubuntu Light" panose="020B0304030602030204" pitchFamily="34" charset="0"/>
              </a:rPr>
              <a:t>at </a:t>
            </a:r>
            <a:r>
              <a:rPr lang="en-GB" sz="8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http://s</a:t>
            </a:r>
            <a:r>
              <a:rPr lang="en-NL" sz="8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crum.org/EBM</a:t>
            </a:r>
            <a:endParaRPr lang="en-NL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endParaRPr lang="en-NL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n-GB" sz="800" dirty="0">
                <a:solidFill>
                  <a:schemeClr val="bg1"/>
                </a:solidFill>
                <a:latin typeface="Ubuntu Light" panose="020B0304030602030204" pitchFamily="34" charset="0"/>
              </a:rPr>
              <a:t>The Measuring Outcome game (v2.1) is licensed under 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  <a:latin typeface="Ubuntu Light" panose="020B0304030602030204" pitchFamily="34" charset="0"/>
              </a:rPr>
              <a:t>CC BY-NC-SA 4.0</a:t>
            </a:r>
          </a:p>
          <a:p>
            <a:pPr algn="ctr"/>
            <a:r>
              <a:rPr lang="en-GB" sz="800" dirty="0">
                <a:solidFill>
                  <a:schemeClr val="bg1"/>
                </a:solidFill>
                <a:latin typeface="Ubuntu Light" panose="020B0304030602030204" pitchFamily="34" charset="0"/>
              </a:rPr>
              <a:t>By Scrum Facilitators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5EE125-EFCC-F14F-8498-A6CD8EEF0F59}"/>
              </a:ext>
            </a:extLst>
          </p:cNvPr>
          <p:cNvSpPr txBox="1"/>
          <p:nvPr/>
        </p:nvSpPr>
        <p:spPr>
          <a:xfrm>
            <a:off x="107175" y="198052"/>
            <a:ext cx="3780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b="1">
                <a:ln w="12700">
                  <a:solidFill>
                    <a:schemeClr val="tx1"/>
                  </a:solidFill>
                </a:ln>
                <a:latin typeface="BIZ UDGothic" panose="020B0400000000000000" pitchFamily="49" charset="-128"/>
                <a:ea typeface="BIZ UDGothic" panose="020B0400000000000000" pitchFamily="49" charset="-128"/>
              </a:rPr>
              <a:t>ゲームの進め方</a:t>
            </a:r>
            <a:endParaRPr lang="en-NL" sz="2800" b="1" dirty="0">
              <a:ln w="12700">
                <a:solidFill>
                  <a:schemeClr val="tx1"/>
                </a:solidFill>
              </a:ln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785FFA-7409-D846-8C87-4C5E3E391542}"/>
              </a:ext>
            </a:extLst>
          </p:cNvPr>
          <p:cNvCxnSpPr>
            <a:cxnSpLocks/>
          </p:cNvCxnSpPr>
          <p:nvPr/>
        </p:nvCxnSpPr>
        <p:spPr>
          <a:xfrm>
            <a:off x="3887787" y="273197"/>
            <a:ext cx="0" cy="499715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75D45EB-64FA-3545-8350-5F045C2716F1}"/>
              </a:ext>
            </a:extLst>
          </p:cNvPr>
          <p:cNvSpPr txBox="1"/>
          <p:nvPr/>
        </p:nvSpPr>
        <p:spPr>
          <a:xfrm>
            <a:off x="4032367" y="4860007"/>
            <a:ext cx="3556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Japanese Translator: </a:t>
            </a:r>
            <a:br>
              <a:rPr kumimoji="1" lang="en-US" altLang="ja-JP" sz="8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</a:br>
            <a:r>
              <a:rPr kumimoji="1" lang="en-US" altLang="ja-JP" sz="8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Tomoharu Nagasawa (</a:t>
            </a:r>
            <a:r>
              <a:rPr kumimoji="1" lang="en-US" altLang="ja-JP" sz="8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  <a:hlinkClick r:id="rId6"/>
              </a:rPr>
              <a:t>nagasawa@servantworks.co.jp</a:t>
            </a:r>
            <a:r>
              <a:rPr kumimoji="1" lang="en-US" altLang="ja-JP" sz="800" dirty="0">
                <a:solidFill>
                  <a:schemeClr val="bg1"/>
                </a:solidFill>
                <a:latin typeface="Ubuntu Light" panose="020B0304030602030204" pitchFamily="34" charset="0"/>
                <a:ea typeface="BIZ UDGothic" panose="020B0400000000000000" pitchFamily="49" charset="-128"/>
              </a:rPr>
              <a:t>)</a:t>
            </a:r>
            <a:endParaRPr kumimoji="1" lang="ja-JP" altLang="en-US" sz="800">
              <a:solidFill>
                <a:schemeClr val="bg1"/>
              </a:solidFill>
              <a:latin typeface="Ubuntu Light" panose="020B0304030602030204" pitchFamily="34" charset="0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59106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EF929-E200-934F-A5EF-1F0C7061B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インストールされた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バージョンの指標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3786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078C2B9-C393-7248-AECD-EA4141359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411" y="1115591"/>
            <a:ext cx="6768752" cy="236827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望ましい</a:t>
            </a:r>
            <a:b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顧客体験または満足度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257916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078C2B9-C393-7248-AECD-EA4141359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15" y="1115591"/>
            <a:ext cx="6696744" cy="236827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望ましい</a:t>
            </a:r>
            <a:b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顧客体験または満足度</a:t>
            </a:r>
          </a:p>
        </p:txBody>
      </p:sp>
    </p:spTree>
    <p:extLst>
      <p:ext uri="{BB962C8B-B14F-4D97-AF65-F5344CB8AC3E}">
        <p14:creationId xmlns:p14="http://schemas.microsoft.com/office/powerpoint/2010/main" val="1008687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85E5AE-F5A8-F24B-A2A2-002F360E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障害物除去時間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94178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85E5AE-F5A8-F24B-A2A2-002F360E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障害物除去時間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01344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66D311-B7D3-4F4A-AC57-CE172F12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ビルドと統合の頻度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41810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66D311-B7D3-4F4A-AC57-CE172F12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ビルドと統合の頻度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64330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5E45941-CD23-D141-A80B-65BF2F7D9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ピボットまでの時間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44172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5E45941-CD23-D141-A80B-65BF2F7D9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ピボットまでの時間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724508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53D4DA-FB74-7D49-9C80-F386D7947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本番環境の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インシデントの数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3922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CB53338-85BD-3548-BEBE-A331C566A2ED}"/>
              </a:ext>
            </a:extLst>
          </p:cNvPr>
          <p:cNvSpPr txBox="1"/>
          <p:nvPr/>
        </p:nvSpPr>
        <p:spPr>
          <a:xfrm>
            <a:off x="2852142" y="3123523"/>
            <a:ext cx="20712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spc="600" dirty="0">
                <a:solidFill>
                  <a:schemeClr val="tx1">
                    <a:alpha val="16686"/>
                  </a:schemeClr>
                </a:solidFill>
                <a:latin typeface="Ubuntu" panose="020B0504030602030204" pitchFamily="34" charset="0"/>
                <a:ea typeface="BIZ UDGothic" panose="020B0400000000000000" pitchFamily="49" charset="-128"/>
              </a:rPr>
              <a:t>CV</a:t>
            </a:r>
            <a:endParaRPr kumimoji="1" lang="ja-JP" altLang="en-US" sz="8800" b="1" spc="600">
              <a:solidFill>
                <a:schemeClr val="tx1">
                  <a:alpha val="16686"/>
                </a:schemeClr>
              </a:solidFill>
              <a:latin typeface="Ubuntu" panose="020B0504030602030204" pitchFamily="34" charset="0"/>
              <a:ea typeface="BIZ UDGothic" panose="020B0400000000000000" pitchFamily="49" charset="-128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A414F0-FCE5-2E45-A339-248A82CA3769}"/>
              </a:ext>
            </a:extLst>
          </p:cNvPr>
          <p:cNvSpPr/>
          <p:nvPr/>
        </p:nvSpPr>
        <p:spPr>
          <a:xfrm>
            <a:off x="-211217" y="823607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33F93C-0F67-C146-84E2-9B869646EE60}"/>
              </a:ext>
            </a:extLst>
          </p:cNvPr>
          <p:cNvSpPr/>
          <p:nvPr/>
        </p:nvSpPr>
        <p:spPr>
          <a:xfrm>
            <a:off x="-191407" y="139481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9F6613-2A28-7048-A742-95677A05CBD2}"/>
              </a:ext>
            </a:extLst>
          </p:cNvPr>
          <p:cNvSpPr/>
          <p:nvPr/>
        </p:nvSpPr>
        <p:spPr>
          <a:xfrm>
            <a:off x="-211217" y="196604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35461B-5D95-774C-8E4D-3CB256D762EA}"/>
              </a:ext>
            </a:extLst>
          </p:cNvPr>
          <p:cNvSpPr/>
          <p:nvPr/>
        </p:nvSpPr>
        <p:spPr>
          <a:xfrm>
            <a:off x="-207056" y="2537257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78111FD-544B-3749-B4C7-6C0601A72685}"/>
              </a:ext>
            </a:extLst>
          </p:cNvPr>
          <p:cNvSpPr/>
          <p:nvPr/>
        </p:nvSpPr>
        <p:spPr>
          <a:xfrm>
            <a:off x="-205689" y="3108473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4B1E9C1-F51F-E349-A7D6-273F919A86DE}"/>
              </a:ext>
            </a:extLst>
          </p:cNvPr>
          <p:cNvSpPr/>
          <p:nvPr/>
        </p:nvSpPr>
        <p:spPr>
          <a:xfrm>
            <a:off x="-211217" y="367969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BB192FA-7562-6C45-B5B6-0487D9CB90FC}"/>
              </a:ext>
            </a:extLst>
          </p:cNvPr>
          <p:cNvSpPr/>
          <p:nvPr/>
        </p:nvSpPr>
        <p:spPr>
          <a:xfrm>
            <a:off x="-205121" y="425090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F58212-847B-D248-84DE-5532419AD67A}"/>
              </a:ext>
            </a:extLst>
          </p:cNvPr>
          <p:cNvSpPr/>
          <p:nvPr/>
        </p:nvSpPr>
        <p:spPr>
          <a:xfrm>
            <a:off x="7558072" y="82360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C0CF75B-D58A-4840-8464-3D74529F5933}"/>
              </a:ext>
            </a:extLst>
          </p:cNvPr>
          <p:cNvSpPr/>
          <p:nvPr/>
        </p:nvSpPr>
        <p:spPr>
          <a:xfrm>
            <a:off x="7558072" y="139482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6339E88-CF46-694D-8472-C7F78C4EBDDB}"/>
              </a:ext>
            </a:extLst>
          </p:cNvPr>
          <p:cNvSpPr/>
          <p:nvPr/>
        </p:nvSpPr>
        <p:spPr>
          <a:xfrm>
            <a:off x="7558265" y="1966041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E08CE49-2BDF-7E47-93A6-34A667AEB601}"/>
              </a:ext>
            </a:extLst>
          </p:cNvPr>
          <p:cNvSpPr/>
          <p:nvPr/>
        </p:nvSpPr>
        <p:spPr>
          <a:xfrm>
            <a:off x="7558072" y="2537259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4B9A8D-960F-1A49-BC4D-3FC55095C91E}"/>
              </a:ext>
            </a:extLst>
          </p:cNvPr>
          <p:cNvSpPr/>
          <p:nvPr/>
        </p:nvSpPr>
        <p:spPr>
          <a:xfrm>
            <a:off x="7558072" y="3108475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90E96-DA65-3844-A895-A8E4275F2E9E}"/>
              </a:ext>
            </a:extLst>
          </p:cNvPr>
          <p:cNvSpPr/>
          <p:nvPr/>
        </p:nvSpPr>
        <p:spPr>
          <a:xfrm>
            <a:off x="7558072" y="3679689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50A2A1-25A0-624E-8059-D651F019971A}"/>
              </a:ext>
            </a:extLst>
          </p:cNvPr>
          <p:cNvSpPr/>
          <p:nvPr/>
        </p:nvSpPr>
        <p:spPr>
          <a:xfrm>
            <a:off x="7558071" y="4250902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8EB4885-7F92-2C4B-AD1F-33AE7317C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412" y="2075037"/>
            <a:ext cx="6768751" cy="1071497"/>
          </a:xfrm>
        </p:spPr>
        <p:txBody>
          <a:bodyPr/>
          <a:lstStyle/>
          <a:p>
            <a:r>
              <a:rPr lang="ja-JP" altLang="en-US" sz="4400" b="1">
                <a:ln>
                  <a:solidFill>
                    <a:schemeClr val="tx1"/>
                  </a:solidFill>
                </a:ln>
                <a:latin typeface="BIZ UDGothic" panose="020B0400000000000000" pitchFamily="49" charset="-128"/>
                <a:ea typeface="BIZ UDGothic" panose="020B0400000000000000" pitchFamily="49" charset="-128"/>
              </a:rPr>
              <a:t>現在の価値</a:t>
            </a:r>
            <a:endParaRPr lang="en-NL" sz="4400" b="1" dirty="0">
              <a:ln>
                <a:solidFill>
                  <a:schemeClr val="tx1"/>
                </a:solidFill>
              </a:ln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8B0553-9CE3-D944-B374-86C62E94CB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84258" y="3059807"/>
            <a:ext cx="5607059" cy="504056"/>
          </a:xfrm>
        </p:spPr>
        <p:txBody>
          <a:bodyPr>
            <a:noAutofit/>
          </a:bodyPr>
          <a:lstStyle/>
          <a:p>
            <a:r>
              <a:rPr lang="ja-JP" altLang="en-US" sz="1400">
                <a:latin typeface="BIZ UDGothic" panose="020B0400000000000000" pitchFamily="49" charset="-128"/>
                <a:ea typeface="BIZ UDGothic" panose="020B0400000000000000" pitchFamily="49" charset="-128"/>
              </a:rPr>
              <a:t>現在、プロダクトが提供している価値</a:t>
            </a:r>
            <a:endParaRPr lang="ja-JP" altLang="en-US" sz="110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C9D8E69-8AB7-D34F-A660-8EF20CE77005}"/>
              </a:ext>
            </a:extLst>
          </p:cNvPr>
          <p:cNvSpPr txBox="1"/>
          <p:nvPr/>
        </p:nvSpPr>
        <p:spPr>
          <a:xfrm>
            <a:off x="1475519" y="3627160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dirty="0">
                <a:latin typeface="Marvel" pitchFamily="2" charset="0"/>
              </a:rPr>
              <a:t>CURRENT VALUE</a:t>
            </a:r>
            <a:endParaRPr kumimoji="1" lang="ja-JP" altLang="en-US" sz="3200">
              <a:latin typeface="Marve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0848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53D4DA-FB74-7D49-9C80-F386D7947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本番環境の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インシデントの数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144580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DE6D5C-E2FA-A847-8DAE-5B74FACFB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115591"/>
            <a:ext cx="6336704" cy="2368275"/>
          </a:xfrm>
        </p:spPr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リリースの安定期間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75620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DE6D5C-E2FA-A847-8DAE-5B74FACFB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リリースの安定期間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390117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FF3E69-D4A9-E643-8EAA-63C74E417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 変更のリードタイム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999640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FF3E69-D4A9-E643-8EAA-63C74E417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547639"/>
            <a:ext cx="6336704" cy="1576187"/>
          </a:xfrm>
        </p:spPr>
        <p:txBody>
          <a:bodyPr/>
          <a:lstStyle/>
          <a:p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 変更のリードタイム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29684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D377F0-CDE6-B045-8FA8-244D2395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市場占有率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739394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D377F0-CDE6-B045-8FA8-244D2395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市場占有率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913150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324987-2C28-D641-A04E-E0094A7E8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顧客サイクルタイム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12328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324987-2C28-D641-A04E-E0094A7E8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顧客サイクルタイム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50849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4C93D1D-8163-9443-8CD5-8E1C4C66C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学習時間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1448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5344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4C93D1D-8163-9443-8CD5-8E1C4C66C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学習時間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59057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EB9ADD-8AC9-0941-AF80-8B452BBA0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従業員満足度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446576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EB9ADD-8AC9-0941-AF80-8B452BBA0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従業員満足度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03425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BC5309-1170-0943-A789-719AE62AF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顧客使用指標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03854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BC5309-1170-0943-A789-719AE62AF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顧客使用指標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45301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59BDBC-92DD-B241-B952-56B9BA898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従業員</a:t>
            </a:r>
            <a: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  <a:t>1</a:t>
            </a: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人あたり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の収益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075185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59BDBC-92DD-B241-B952-56B9BA898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従業員</a:t>
            </a:r>
            <a: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  <a:t>1</a:t>
            </a: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人あたり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の収益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375956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B775DF-1F2B-7F4F-8A35-96B9B2BAF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リリースの頻度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69461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B775DF-1F2B-7F4F-8A35-96B9B2BAF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リリースの頻度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541766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260546A-5194-924B-A69E-3670BBC61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平均修復時間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9213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FDDBDFEB-2839-0B4E-A96B-69F6050879E1}"/>
              </a:ext>
            </a:extLst>
          </p:cNvPr>
          <p:cNvSpPr txBox="1"/>
          <p:nvPr/>
        </p:nvSpPr>
        <p:spPr>
          <a:xfrm>
            <a:off x="2852142" y="3123523"/>
            <a:ext cx="20712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spc="600" dirty="0">
                <a:solidFill>
                  <a:schemeClr val="tx1">
                    <a:alpha val="16686"/>
                  </a:schemeClr>
                </a:solidFill>
                <a:latin typeface="Ubuntu" panose="020B0504030602030204" pitchFamily="34" charset="0"/>
                <a:ea typeface="BIZ UDGothic" panose="020B0400000000000000" pitchFamily="49" charset="-128"/>
              </a:rPr>
              <a:t>UV</a:t>
            </a:r>
            <a:endParaRPr kumimoji="1" lang="ja-JP" altLang="en-US" sz="8800" b="1" spc="600">
              <a:solidFill>
                <a:schemeClr val="tx1">
                  <a:alpha val="16686"/>
                </a:schemeClr>
              </a:solidFill>
              <a:latin typeface="Ubuntu" panose="020B0504030602030204" pitchFamily="34" charset="0"/>
              <a:ea typeface="BIZ UDGothic" panose="020B0400000000000000" pitchFamily="49" charset="-128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A414F0-FCE5-2E45-A339-248A82CA3769}"/>
              </a:ext>
            </a:extLst>
          </p:cNvPr>
          <p:cNvSpPr/>
          <p:nvPr/>
        </p:nvSpPr>
        <p:spPr>
          <a:xfrm>
            <a:off x="-211217" y="823607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33F93C-0F67-C146-84E2-9B869646EE60}"/>
              </a:ext>
            </a:extLst>
          </p:cNvPr>
          <p:cNvSpPr/>
          <p:nvPr/>
        </p:nvSpPr>
        <p:spPr>
          <a:xfrm>
            <a:off x="-191407" y="139481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9F6613-2A28-7048-A742-95677A05CBD2}"/>
              </a:ext>
            </a:extLst>
          </p:cNvPr>
          <p:cNvSpPr/>
          <p:nvPr/>
        </p:nvSpPr>
        <p:spPr>
          <a:xfrm>
            <a:off x="-211217" y="196604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35461B-5D95-774C-8E4D-3CB256D762EA}"/>
              </a:ext>
            </a:extLst>
          </p:cNvPr>
          <p:cNvSpPr/>
          <p:nvPr/>
        </p:nvSpPr>
        <p:spPr>
          <a:xfrm>
            <a:off x="-207056" y="2537257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78111FD-544B-3749-B4C7-6C0601A72685}"/>
              </a:ext>
            </a:extLst>
          </p:cNvPr>
          <p:cNvSpPr/>
          <p:nvPr/>
        </p:nvSpPr>
        <p:spPr>
          <a:xfrm>
            <a:off x="-205689" y="3108473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4B1E9C1-F51F-E349-A7D6-273F919A86DE}"/>
              </a:ext>
            </a:extLst>
          </p:cNvPr>
          <p:cNvSpPr/>
          <p:nvPr/>
        </p:nvSpPr>
        <p:spPr>
          <a:xfrm>
            <a:off x="-211217" y="367969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BB192FA-7562-6C45-B5B6-0487D9CB90FC}"/>
              </a:ext>
            </a:extLst>
          </p:cNvPr>
          <p:cNvSpPr/>
          <p:nvPr/>
        </p:nvSpPr>
        <p:spPr>
          <a:xfrm>
            <a:off x="-205121" y="425090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F58212-847B-D248-84DE-5532419AD67A}"/>
              </a:ext>
            </a:extLst>
          </p:cNvPr>
          <p:cNvSpPr/>
          <p:nvPr/>
        </p:nvSpPr>
        <p:spPr>
          <a:xfrm>
            <a:off x="7558072" y="82360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C0CF75B-D58A-4840-8464-3D74529F5933}"/>
              </a:ext>
            </a:extLst>
          </p:cNvPr>
          <p:cNvSpPr/>
          <p:nvPr/>
        </p:nvSpPr>
        <p:spPr>
          <a:xfrm>
            <a:off x="7558072" y="139482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6339E88-CF46-694D-8472-C7F78C4EBDDB}"/>
              </a:ext>
            </a:extLst>
          </p:cNvPr>
          <p:cNvSpPr/>
          <p:nvPr/>
        </p:nvSpPr>
        <p:spPr>
          <a:xfrm>
            <a:off x="7558265" y="1966041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E08CE49-2BDF-7E47-93A6-34A667AEB601}"/>
              </a:ext>
            </a:extLst>
          </p:cNvPr>
          <p:cNvSpPr/>
          <p:nvPr/>
        </p:nvSpPr>
        <p:spPr>
          <a:xfrm>
            <a:off x="7558072" y="2537259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4B9A8D-960F-1A49-BC4D-3FC55095C91E}"/>
              </a:ext>
            </a:extLst>
          </p:cNvPr>
          <p:cNvSpPr/>
          <p:nvPr/>
        </p:nvSpPr>
        <p:spPr>
          <a:xfrm>
            <a:off x="7558072" y="3108475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90E96-DA65-3844-A895-A8E4275F2E9E}"/>
              </a:ext>
            </a:extLst>
          </p:cNvPr>
          <p:cNvSpPr/>
          <p:nvPr/>
        </p:nvSpPr>
        <p:spPr>
          <a:xfrm>
            <a:off x="7558072" y="3679689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50A2A1-25A0-624E-8059-D651F019971A}"/>
              </a:ext>
            </a:extLst>
          </p:cNvPr>
          <p:cNvSpPr/>
          <p:nvPr/>
        </p:nvSpPr>
        <p:spPr>
          <a:xfrm>
            <a:off x="7558071" y="4250902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8EB4885-7F92-2C4B-AD1F-33AE7317C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412" y="2075037"/>
            <a:ext cx="6768751" cy="1071497"/>
          </a:xfrm>
        </p:spPr>
        <p:txBody>
          <a:bodyPr/>
          <a:lstStyle/>
          <a:p>
            <a:r>
              <a:rPr lang="ja-JP" altLang="en-US" sz="4400" b="1">
                <a:ln>
                  <a:solidFill>
                    <a:schemeClr val="tx1"/>
                  </a:solidFill>
                </a:ln>
                <a:latin typeface="BIZ UDGothic" panose="020B0400000000000000" pitchFamily="49" charset="-128"/>
                <a:ea typeface="BIZ UDGothic" panose="020B0400000000000000" pitchFamily="49" charset="-128"/>
              </a:rPr>
              <a:t>未実現の価値</a:t>
            </a:r>
            <a:endParaRPr lang="en-NL" sz="4400" b="1" dirty="0">
              <a:ln>
                <a:solidFill>
                  <a:schemeClr val="tx1"/>
                </a:solidFill>
              </a:ln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8B0553-9CE3-D944-B374-86C62E94CB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84258" y="3059807"/>
            <a:ext cx="5607059" cy="504056"/>
          </a:xfrm>
        </p:spPr>
        <p:txBody>
          <a:bodyPr>
            <a:noAutofit/>
          </a:bodyPr>
          <a:lstStyle/>
          <a:p>
            <a:r>
              <a:rPr lang="ja-JP" altLang="en-US" sz="1100">
                <a:latin typeface="BIZ UDGothic" panose="020B0400000000000000" pitchFamily="49" charset="-128"/>
                <a:ea typeface="BIZ UDGothic" panose="020B0400000000000000" pitchFamily="49" charset="-128"/>
              </a:rPr>
              <a:t>潜在的なすべての顧客やユーザーのニーズを満たせば実現可能な将来の価値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C9D8E69-8AB7-D34F-A660-8EF20CE77005}"/>
              </a:ext>
            </a:extLst>
          </p:cNvPr>
          <p:cNvSpPr txBox="1"/>
          <p:nvPr/>
        </p:nvSpPr>
        <p:spPr>
          <a:xfrm>
            <a:off x="1475519" y="3627160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dirty="0">
                <a:latin typeface="Marvel" pitchFamily="2" charset="0"/>
              </a:rPr>
              <a:t>UNREALIZED VALUE</a:t>
            </a:r>
            <a:endParaRPr kumimoji="1" lang="ja-JP" altLang="en-US" sz="3200">
              <a:latin typeface="Marve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75829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260546A-5194-924B-A69E-3670BBC61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平均修復時間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167330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26CAF6-7475-AA46-8AF1-DB2E8CC9F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リードタイム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29465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26CAF6-7475-AA46-8AF1-DB2E8CC9F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リードタイム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145372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54B1FA-608F-D242-A666-55856979E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イノベーション率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42465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54B1FA-608F-D242-A666-55856979E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イノベーション率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87677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58C658-24B6-E14F-8DC4-38DFC56D9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オンプロダクト指標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617966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58C658-24B6-E14F-8DC4-38DFC56D9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オンプロダクト指標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0580532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C1749A-8ABC-6647-B43C-67D13543F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 デプロイ頻度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6257180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C1749A-8ABC-6647-B43C-67D13543F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 デプロイ頻度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241769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5ED932-203D-BA46-ADFA-5E6709CA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技術的負債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18060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289204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5ED932-203D-BA46-ADFA-5E6709CAE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技術的負債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73819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DAEF6E-F29E-EB42-993A-2E9725E46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サービス復元時間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3962177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DAEF6E-F29E-EB42-993A-2E9725E46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GB">
                <a:latin typeface="BIZ UDGothic" panose="020B0400000000000000" pitchFamily="49" charset="-128"/>
                <a:ea typeface="BIZ UDGothic" panose="020B0400000000000000" pitchFamily="49" charset="-128"/>
              </a:rPr>
              <a:t>サービス復元時間</a:t>
            </a:r>
            <a:endParaRPr lang="ja-JP" altLang="LID4096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9191230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839544-E60F-7A42-96DA-6ED9BE383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87" y="1547639"/>
            <a:ext cx="7200800" cy="157618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プロダクト</a:t>
            </a:r>
            <a: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  <a:t>(</a:t>
            </a: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コード</a:t>
            </a:r>
            <a: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  <a:t>)</a:t>
            </a: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の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アクティブなブランチ数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5995827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839544-E60F-7A42-96DA-6ED9BE383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83" y="1547639"/>
            <a:ext cx="7272808" cy="157618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プロダクト</a:t>
            </a:r>
            <a: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  <a:t>(</a:t>
            </a: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コード</a:t>
            </a:r>
            <a: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  <a:t>)</a:t>
            </a: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の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アクティブなブランチ数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786327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3B1339-5808-FF4A-89B4-3D86F24E8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115591"/>
            <a:ext cx="6336704" cy="236827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ブランチ間でコードをマージする時間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811459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3B1339-5808-FF4A-89B4-3D86F24E8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ブランチ間でコードをマージする時間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3366239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019CBD-0703-F94D-86C0-EAE238841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15" y="1547639"/>
            <a:ext cx="6696744" cy="157618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コンテキスト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スイッチにかかる時間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476476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019CBD-0703-F94D-86C0-EAE238841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407" y="1547639"/>
            <a:ext cx="6840760" cy="157618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コンテキスト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スイッチにかかる時間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6024279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048434-3E58-444A-BFF3-D100AC4E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顧客</a:t>
            </a:r>
            <a: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  <a:t>(</a:t>
            </a: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ユーザー</a:t>
            </a:r>
            <a: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  <a:t>)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満足度ギャップ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0398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08B35B1D-8B3D-8244-B83A-D16E5D150E08}"/>
              </a:ext>
            </a:extLst>
          </p:cNvPr>
          <p:cNvSpPr txBox="1"/>
          <p:nvPr/>
        </p:nvSpPr>
        <p:spPr>
          <a:xfrm>
            <a:off x="2476748" y="3123523"/>
            <a:ext cx="28220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spc="600" dirty="0">
                <a:solidFill>
                  <a:schemeClr val="tx1">
                    <a:alpha val="16686"/>
                  </a:schemeClr>
                </a:solidFill>
                <a:latin typeface="Ubuntu" panose="020B0504030602030204" pitchFamily="34" charset="0"/>
                <a:ea typeface="BIZ UDGothic" panose="020B0400000000000000" pitchFamily="49" charset="-128"/>
              </a:rPr>
              <a:t>T2M</a:t>
            </a:r>
            <a:endParaRPr kumimoji="1" lang="ja-JP" altLang="en-US" sz="8800" b="1" spc="600">
              <a:solidFill>
                <a:schemeClr val="tx1">
                  <a:alpha val="16686"/>
                </a:schemeClr>
              </a:solidFill>
              <a:latin typeface="Ubuntu" panose="020B0504030602030204" pitchFamily="34" charset="0"/>
              <a:ea typeface="BIZ UDGothic" panose="020B0400000000000000" pitchFamily="49" charset="-128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A414F0-FCE5-2E45-A339-248A82CA3769}"/>
              </a:ext>
            </a:extLst>
          </p:cNvPr>
          <p:cNvSpPr/>
          <p:nvPr/>
        </p:nvSpPr>
        <p:spPr>
          <a:xfrm>
            <a:off x="-211217" y="823607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33F93C-0F67-C146-84E2-9B869646EE60}"/>
              </a:ext>
            </a:extLst>
          </p:cNvPr>
          <p:cNvSpPr/>
          <p:nvPr/>
        </p:nvSpPr>
        <p:spPr>
          <a:xfrm>
            <a:off x="-191407" y="139481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9F6613-2A28-7048-A742-95677A05CBD2}"/>
              </a:ext>
            </a:extLst>
          </p:cNvPr>
          <p:cNvSpPr/>
          <p:nvPr/>
        </p:nvSpPr>
        <p:spPr>
          <a:xfrm>
            <a:off x="-211217" y="196604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35461B-5D95-774C-8E4D-3CB256D762EA}"/>
              </a:ext>
            </a:extLst>
          </p:cNvPr>
          <p:cNvSpPr/>
          <p:nvPr/>
        </p:nvSpPr>
        <p:spPr>
          <a:xfrm>
            <a:off x="-207056" y="2537257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78111FD-544B-3749-B4C7-6C0601A72685}"/>
              </a:ext>
            </a:extLst>
          </p:cNvPr>
          <p:cNvSpPr/>
          <p:nvPr/>
        </p:nvSpPr>
        <p:spPr>
          <a:xfrm>
            <a:off x="-205689" y="3108473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4B1E9C1-F51F-E349-A7D6-273F919A86DE}"/>
              </a:ext>
            </a:extLst>
          </p:cNvPr>
          <p:cNvSpPr/>
          <p:nvPr/>
        </p:nvSpPr>
        <p:spPr>
          <a:xfrm>
            <a:off x="-211217" y="367969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BB192FA-7562-6C45-B5B6-0487D9CB90FC}"/>
              </a:ext>
            </a:extLst>
          </p:cNvPr>
          <p:cNvSpPr/>
          <p:nvPr/>
        </p:nvSpPr>
        <p:spPr>
          <a:xfrm>
            <a:off x="-205121" y="425090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F58212-847B-D248-84DE-5532419AD67A}"/>
              </a:ext>
            </a:extLst>
          </p:cNvPr>
          <p:cNvSpPr/>
          <p:nvPr/>
        </p:nvSpPr>
        <p:spPr>
          <a:xfrm>
            <a:off x="7558072" y="82360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C0CF75B-D58A-4840-8464-3D74529F5933}"/>
              </a:ext>
            </a:extLst>
          </p:cNvPr>
          <p:cNvSpPr/>
          <p:nvPr/>
        </p:nvSpPr>
        <p:spPr>
          <a:xfrm>
            <a:off x="7558072" y="139482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6339E88-CF46-694D-8472-C7F78C4EBDDB}"/>
              </a:ext>
            </a:extLst>
          </p:cNvPr>
          <p:cNvSpPr/>
          <p:nvPr/>
        </p:nvSpPr>
        <p:spPr>
          <a:xfrm>
            <a:off x="7558265" y="1966041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E08CE49-2BDF-7E47-93A6-34A667AEB601}"/>
              </a:ext>
            </a:extLst>
          </p:cNvPr>
          <p:cNvSpPr/>
          <p:nvPr/>
        </p:nvSpPr>
        <p:spPr>
          <a:xfrm>
            <a:off x="7558072" y="2537259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4B9A8D-960F-1A49-BC4D-3FC55095C91E}"/>
              </a:ext>
            </a:extLst>
          </p:cNvPr>
          <p:cNvSpPr/>
          <p:nvPr/>
        </p:nvSpPr>
        <p:spPr>
          <a:xfrm>
            <a:off x="7558072" y="3108475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90E96-DA65-3844-A895-A8E4275F2E9E}"/>
              </a:ext>
            </a:extLst>
          </p:cNvPr>
          <p:cNvSpPr/>
          <p:nvPr/>
        </p:nvSpPr>
        <p:spPr>
          <a:xfrm>
            <a:off x="7558072" y="3679689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50A2A1-25A0-624E-8059-D651F019971A}"/>
              </a:ext>
            </a:extLst>
          </p:cNvPr>
          <p:cNvSpPr/>
          <p:nvPr/>
        </p:nvSpPr>
        <p:spPr>
          <a:xfrm>
            <a:off x="7558071" y="4250902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8EB4885-7F92-2C4B-AD1F-33AE7317C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412" y="2075037"/>
            <a:ext cx="6768751" cy="1071497"/>
          </a:xfrm>
        </p:spPr>
        <p:txBody>
          <a:bodyPr/>
          <a:lstStyle/>
          <a:p>
            <a:r>
              <a:rPr lang="ja-JP" altLang="en-US" sz="4400" b="1">
                <a:ln>
                  <a:solidFill>
                    <a:schemeClr val="tx1"/>
                  </a:solidFill>
                </a:ln>
                <a:latin typeface="BIZ UDGothic" panose="020B0400000000000000" pitchFamily="49" charset="-128"/>
                <a:ea typeface="BIZ UDGothic" panose="020B0400000000000000" pitchFamily="49" charset="-128"/>
              </a:rPr>
              <a:t>市場に出すまでの時間</a:t>
            </a:r>
            <a:endParaRPr lang="en-NL" sz="4400" b="1" dirty="0">
              <a:ln>
                <a:solidFill>
                  <a:schemeClr val="tx1"/>
                </a:solidFill>
              </a:ln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8B0553-9CE3-D944-B374-86C62E94CB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84258" y="3059807"/>
            <a:ext cx="5607059" cy="504056"/>
          </a:xfrm>
        </p:spPr>
        <p:txBody>
          <a:bodyPr>
            <a:noAutofit/>
          </a:bodyPr>
          <a:lstStyle/>
          <a:p>
            <a:r>
              <a:rPr lang="ja-JP" altLang="en-US" sz="1100">
                <a:latin typeface="BIZ UDGothic" panose="020B0400000000000000" pitchFamily="49" charset="-128"/>
                <a:ea typeface="BIZ UDGothic" panose="020B0400000000000000" pitchFamily="49" charset="-128"/>
              </a:rPr>
              <a:t>新しい機能、サービス、プロダクトをすばやく提供する組織の能力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C9D8E69-8AB7-D34F-A660-8EF20CE77005}"/>
              </a:ext>
            </a:extLst>
          </p:cNvPr>
          <p:cNvSpPr txBox="1"/>
          <p:nvPr/>
        </p:nvSpPr>
        <p:spPr>
          <a:xfrm>
            <a:off x="1475519" y="3627160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dirty="0">
                <a:latin typeface="Marvel" pitchFamily="2" charset="0"/>
              </a:rPr>
              <a:t>TIME TO MARKET</a:t>
            </a:r>
            <a:endParaRPr kumimoji="1" lang="ja-JP" altLang="en-US" sz="3200">
              <a:latin typeface="Marve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20285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048434-3E58-444A-BFF3-D100AC4E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顧客</a:t>
            </a:r>
            <a: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  <a:t>(</a:t>
            </a: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ユーザー</a:t>
            </a:r>
            <a: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  <a:t>)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満足度ギャップ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5576621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88BA9E-C259-BF45-8381-C89FF6656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87" y="1587638"/>
            <a:ext cx="7200800" cy="236827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アウトプットを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計測するのではなく、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アウトカムを計測せよ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437B3D9-EB65-364C-85AE-A13BEFDEE150}"/>
              </a:ext>
            </a:extLst>
          </p:cNvPr>
          <p:cNvSpPr txBox="1"/>
          <p:nvPr/>
        </p:nvSpPr>
        <p:spPr>
          <a:xfrm>
            <a:off x="1079475" y="4139927"/>
            <a:ext cx="5616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NL" altLang="ja-JP" sz="1800">
                <a:latin typeface="Ubuntu" panose="020B0504030602030204" pitchFamily="34" charset="0"/>
              </a:rPr>
              <a:t>Don’t measure Output. Measure Outcomes</a:t>
            </a:r>
            <a:endParaRPr lang="ja-JP" altLang="en-US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98028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488383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83E15-0841-014A-9E5B-901915C83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5" y="1587638"/>
            <a:ext cx="6336704" cy="236827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指標ではなく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会話が大切だ</a:t>
            </a:r>
            <a:endParaRPr lang="en-NL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7E30F58-F78A-D145-85BE-7CA28E269688}"/>
              </a:ext>
            </a:extLst>
          </p:cNvPr>
          <p:cNvSpPr txBox="1"/>
          <p:nvPr/>
        </p:nvSpPr>
        <p:spPr>
          <a:xfrm>
            <a:off x="683431" y="4139927"/>
            <a:ext cx="6408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NL" altLang="ja-JP" sz="1800">
                <a:latin typeface="Ubuntu" panose="020B0504030602030204" pitchFamily="34" charset="0"/>
              </a:rPr>
              <a:t>It’s not about the Metrics, but about the Conversation</a:t>
            </a:r>
            <a:endParaRPr lang="ja-JP" altLang="en-US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52499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296622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E59F1-E1CC-7B42-A396-73EB00092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83" y="1763663"/>
            <a:ext cx="7272808" cy="236827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BIZ UDGothic" panose="020B0400000000000000" pitchFamily="49" charset="-128"/>
                <a:ea typeface="BIZ UDGothic" panose="020B0400000000000000" pitchFamily="49" charset="-128"/>
              </a:rPr>
              <a:t>詳しくはこちら</a:t>
            </a:r>
            <a:br>
              <a:rPr lang="en-US" altLang="ja-JP" dirty="0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en-US" altLang="ja-JP" sz="1400" dirty="0">
                <a:latin typeface="BIZ UDGothic" panose="020B0400000000000000" pitchFamily="49" charset="-128"/>
                <a:ea typeface="BIZ UDGothic" panose="020B0400000000000000" pitchFamily="49" charset="-128"/>
              </a:rPr>
              <a:t> </a:t>
            </a:r>
            <a:br>
              <a:rPr lang="en-NL">
                <a:latin typeface="BIZ UDGothic" panose="020B0400000000000000" pitchFamily="49" charset="-128"/>
                <a:ea typeface="BIZ UDGothic" panose="020B0400000000000000" pitchFamily="49" charset="-128"/>
              </a:rPr>
            </a:br>
            <a:r>
              <a:rPr lang="en-NL" sz="3200" b="0">
                <a:ea typeface="Hiragino Kaku Gothic Pro W6" panose="020B0300000000000000" pitchFamily="34" charset="-128"/>
              </a:rPr>
              <a:t>Evidence Based Management</a:t>
            </a:r>
            <a:br>
              <a:rPr lang="en-US" sz="3200" b="0" dirty="0">
                <a:ea typeface="Hiragino Kaku Gothic Pro W6" panose="020B0300000000000000" pitchFamily="34" charset="-128"/>
              </a:rPr>
            </a:br>
            <a:r>
              <a:rPr lang="en-NL" sz="3200" b="0">
                <a:ea typeface="Hiragino Kaku Gothic Pro W6" panose="020B0300000000000000" pitchFamily="34" charset="-128"/>
              </a:rPr>
              <a:t>http</a:t>
            </a:r>
            <a:r>
              <a:rPr lang="en-NL" sz="3200" b="0" dirty="0">
                <a:ea typeface="Hiragino Kaku Gothic Pro W6" panose="020B0300000000000000" pitchFamily="34" charset="-128"/>
              </a:rPr>
              <a:t>://scrum.org/EBM</a:t>
            </a:r>
            <a:endParaRPr lang="en-NL" b="0" dirty="0">
              <a:ea typeface="Hiragino Kaku Gothic Pro W6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755422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18876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588015" y="35471"/>
            <a:ext cx="65995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buntu" panose="020B0504030602030204" pitchFamily="34" charset="0"/>
                <a:ea typeface="BIZ UDGothic" panose="020B0400000000000000" pitchFamily="49" charset="-128"/>
              </a:rPr>
              <a:t>EBM</a:t>
            </a:r>
            <a:r>
              <a:rPr lang="ja-JP" altLang="en-US" sz="2400">
                <a:latin typeface="BIZ UDGothic" panose="020B0400000000000000" pitchFamily="49" charset="-128"/>
                <a:ea typeface="BIZ UDGothic" panose="020B0400000000000000" pitchFamily="49" charset="-128"/>
              </a:rPr>
              <a:t>の重要価値指標</a:t>
            </a:r>
            <a:r>
              <a:rPr lang="en-US" altLang="ja-JP" sz="2400" dirty="0">
                <a:latin typeface="Ubuntu" panose="020B0504030602030204" pitchFamily="34" charset="0"/>
                <a:ea typeface="BIZ UDGothic" panose="020B0400000000000000" pitchFamily="49" charset="-128"/>
              </a:rPr>
              <a:t>(KVM)</a:t>
            </a:r>
            <a:r>
              <a:rPr lang="ja-JP" altLang="en-US" sz="2400">
                <a:latin typeface="BIZ UDGothic" panose="020B0400000000000000" pitchFamily="49" charset="-128"/>
                <a:ea typeface="BIZ UDGothic" panose="020B0400000000000000" pitchFamily="49" charset="-128"/>
              </a:rPr>
              <a:t>の例</a:t>
            </a:r>
            <a:endParaRPr lang="en-NL" sz="2400" dirty="0"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B6441C-A641-EE43-B9CA-553BCAFDDCAF}"/>
              </a:ext>
            </a:extLst>
          </p:cNvPr>
          <p:cNvSpPr txBox="1"/>
          <p:nvPr/>
        </p:nvSpPr>
        <p:spPr>
          <a:xfrm>
            <a:off x="3785319" y="4990585"/>
            <a:ext cx="3918892" cy="208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 sz="72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  <a:ea typeface="BIZ UDGothic" panose="020B0400000000000000" pitchFamily="49" charset="-128"/>
              </a:rPr>
              <a:t>出典</a:t>
            </a:r>
            <a:r>
              <a:rPr lang="en-NL" sz="72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  <a:ea typeface="BIZ UDGothic" panose="020B0400000000000000" pitchFamily="49" charset="-128"/>
              </a:rPr>
              <a:t>: EBM </a:t>
            </a:r>
            <a:r>
              <a:rPr lang="ja-JP" altLang="en-US" sz="72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  <a:ea typeface="BIZ UDGothic" panose="020B0400000000000000" pitchFamily="49" charset="-128"/>
              </a:rPr>
              <a:t>ガイド</a:t>
            </a:r>
            <a:r>
              <a:rPr lang="en-NL" sz="72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  <a:ea typeface="BIZ UDGothic" panose="020B0400000000000000" pitchFamily="49" charset="-128"/>
              </a:rPr>
              <a:t> </a:t>
            </a:r>
            <a:r>
              <a:rPr lang="en-NL" sz="72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  <a:ea typeface="BIZ UDGothic" panose="020B0400000000000000" pitchFamily="49" charset="-128"/>
              </a:rPr>
              <a:t>2020, http://scrum.org/EBM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FA83AC87-BCD9-9646-BCF5-FC9EB2268C8C}"/>
              </a:ext>
            </a:extLst>
          </p:cNvPr>
          <p:cNvGrpSpPr/>
          <p:nvPr/>
        </p:nvGrpSpPr>
        <p:grpSpPr>
          <a:xfrm>
            <a:off x="28482" y="970307"/>
            <a:ext cx="7718610" cy="3806824"/>
            <a:chOff x="108203" y="681007"/>
            <a:chExt cx="7718610" cy="3806824"/>
          </a:xfrm>
        </p:grpSpPr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357C394B-1FBA-9E46-9C9F-F88C32BC02EB}"/>
                </a:ext>
              </a:extLst>
            </p:cNvPr>
            <p:cNvGrpSpPr/>
            <p:nvPr/>
          </p:nvGrpSpPr>
          <p:grpSpPr>
            <a:xfrm>
              <a:off x="108203" y="681007"/>
              <a:ext cx="2520000" cy="2257892"/>
              <a:chOff x="108203" y="681007"/>
              <a:chExt cx="2520000" cy="2257892"/>
            </a:xfrm>
          </p:grpSpPr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7C8D9499-DAA5-434F-BD96-4420A0546A9A}"/>
                  </a:ext>
                </a:extLst>
              </p:cNvPr>
              <p:cNvSpPr txBox="1"/>
              <p:nvPr/>
            </p:nvSpPr>
            <p:spPr>
              <a:xfrm>
                <a:off x="108203" y="681007"/>
                <a:ext cx="21234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000">
                    <a:latin typeface="Ubuntu" panose="020B0504030602030204" pitchFamily="34" charset="0"/>
                    <a:ea typeface="BIZ UDGothic" panose="020B0400000000000000" pitchFamily="49" charset="-128"/>
                  </a:rPr>
                  <a:t>現在の価値</a:t>
                </a:r>
                <a:r>
                  <a:rPr kumimoji="1" lang="en-US" altLang="ja-JP" sz="1000" dirty="0">
                    <a:latin typeface="Ubuntu" panose="020B0504030602030204" pitchFamily="34" charset="0"/>
                    <a:ea typeface="BIZ UDGothic" panose="020B0400000000000000" pitchFamily="49" charset="-128"/>
                  </a:rPr>
                  <a:t> (CV)</a:t>
                </a:r>
                <a:endParaRPr kumimoji="1" lang="ja-JP" altLang="en-US" sz="1000">
                  <a:latin typeface="Ubuntu" panose="020B0504030602030204" pitchFamily="34" charset="0"/>
                  <a:ea typeface="BIZ UDGothic" panose="020B0400000000000000" pitchFamily="49" charset="-128"/>
                </a:endParaRPr>
              </a:p>
            </p:txBody>
          </p:sp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36001ACA-5F51-F44C-AC32-4E2707DEE307}"/>
                  </a:ext>
                </a:extLst>
              </p:cNvPr>
              <p:cNvSpPr txBox="1"/>
              <p:nvPr/>
            </p:nvSpPr>
            <p:spPr>
              <a:xfrm>
                <a:off x="108203" y="1978419"/>
                <a:ext cx="21234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000">
                    <a:latin typeface="Ubuntu" panose="020B0504030602030204" pitchFamily="34" charset="0"/>
                    <a:ea typeface="BIZ UDGothic" panose="020B0400000000000000" pitchFamily="49" charset="-128"/>
                  </a:rPr>
                  <a:t>未実現の価値</a:t>
                </a:r>
                <a:r>
                  <a:rPr kumimoji="1" lang="en-US" altLang="ja-JP" sz="1000" dirty="0">
                    <a:latin typeface="Ubuntu" panose="020B0504030602030204" pitchFamily="34" charset="0"/>
                    <a:ea typeface="BIZ UDGothic" panose="020B0400000000000000" pitchFamily="49" charset="-128"/>
                  </a:rPr>
                  <a:t>(UV)</a:t>
                </a:r>
                <a:endParaRPr kumimoji="1" lang="ja-JP" altLang="en-US" sz="1000">
                  <a:latin typeface="Ubuntu" panose="020B0504030602030204" pitchFamily="34" charset="0"/>
                  <a:ea typeface="BIZ UDGothic" panose="020B0400000000000000" pitchFamily="49" charset="-128"/>
                </a:endParaRPr>
              </a:p>
            </p:txBody>
          </p:sp>
          <p:pic>
            <p:nvPicPr>
              <p:cNvPr id="185" name="図 184">
                <a:extLst>
                  <a:ext uri="{FF2B5EF4-FFF2-40B4-BE49-F238E27FC236}">
                    <a16:creationId xmlns:a16="http://schemas.microsoft.com/office/drawing/2014/main" id="{98F21F37-FD3A-EC4D-8C7C-C73E5C06EE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203" y="919791"/>
                <a:ext cx="2520000" cy="998957"/>
              </a:xfrm>
              <a:prstGeom prst="rect">
                <a:avLst/>
              </a:prstGeom>
            </p:spPr>
          </p:pic>
          <p:pic>
            <p:nvPicPr>
              <p:cNvPr id="188" name="図 187">
                <a:extLst>
                  <a:ext uri="{FF2B5EF4-FFF2-40B4-BE49-F238E27FC236}">
                    <a16:creationId xmlns:a16="http://schemas.microsoft.com/office/drawing/2014/main" id="{48249ADE-6375-5D4B-9D55-4F896C074E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8203" y="2227709"/>
                <a:ext cx="2520000" cy="711190"/>
              </a:xfrm>
              <a:prstGeom prst="rect">
                <a:avLst/>
              </a:prstGeom>
            </p:spPr>
          </p:pic>
        </p:grpSp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215C60A3-D1B0-FF48-BA76-30FC68A123C1}"/>
                </a:ext>
              </a:extLst>
            </p:cNvPr>
            <p:cNvGrpSpPr/>
            <p:nvPr/>
          </p:nvGrpSpPr>
          <p:grpSpPr>
            <a:xfrm>
              <a:off x="2707508" y="681007"/>
              <a:ext cx="2520000" cy="3468228"/>
              <a:chOff x="2735659" y="681007"/>
              <a:chExt cx="2520000" cy="3468228"/>
            </a:xfrm>
          </p:grpSpPr>
          <p:pic>
            <p:nvPicPr>
              <p:cNvPr id="4" name="図 3">
                <a:extLst>
                  <a:ext uri="{FF2B5EF4-FFF2-40B4-BE49-F238E27FC236}">
                    <a16:creationId xmlns:a16="http://schemas.microsoft.com/office/drawing/2014/main" id="{F762039E-F3F7-2242-AA83-AF2DDAF43E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35659" y="919791"/>
                <a:ext cx="2520000" cy="3229444"/>
              </a:xfrm>
              <a:prstGeom prst="rect">
                <a:avLst/>
              </a:prstGeom>
            </p:spPr>
          </p:pic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C6CE2C51-B764-8D4C-A4F9-458808D6F1D1}"/>
                  </a:ext>
                </a:extLst>
              </p:cNvPr>
              <p:cNvSpPr txBox="1"/>
              <p:nvPr/>
            </p:nvSpPr>
            <p:spPr>
              <a:xfrm>
                <a:off x="2735659" y="681007"/>
                <a:ext cx="21234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000">
                    <a:latin typeface="Ubuntu" panose="020B0504030602030204" pitchFamily="34" charset="0"/>
                    <a:ea typeface="BIZ UDGothic" panose="020B0400000000000000" pitchFamily="49" charset="-128"/>
                  </a:rPr>
                  <a:t>市場に出すまでの時間</a:t>
                </a:r>
                <a:r>
                  <a:rPr kumimoji="1" lang="en-US" altLang="ja-JP" sz="1000" dirty="0">
                    <a:latin typeface="Ubuntu" panose="020B0504030602030204" pitchFamily="34" charset="0"/>
                    <a:ea typeface="BIZ UDGothic" panose="020B0400000000000000" pitchFamily="49" charset="-128"/>
                  </a:rPr>
                  <a:t> (T2M)</a:t>
                </a:r>
                <a:endParaRPr kumimoji="1" lang="ja-JP" altLang="en-US" sz="1000">
                  <a:latin typeface="Ubuntu" panose="020B0504030602030204" pitchFamily="34" charset="0"/>
                  <a:ea typeface="BIZ UDGothic" panose="020B0400000000000000" pitchFamily="49" charset="-128"/>
                </a:endParaRP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731DC3FF-853A-5A4B-9DA1-80443145574A}"/>
                </a:ext>
              </a:extLst>
            </p:cNvPr>
            <p:cNvGrpSpPr/>
            <p:nvPr/>
          </p:nvGrpSpPr>
          <p:grpSpPr>
            <a:xfrm>
              <a:off x="5306813" y="681007"/>
              <a:ext cx="2520000" cy="3806824"/>
              <a:chOff x="5306813" y="681007"/>
              <a:chExt cx="2520000" cy="3806824"/>
            </a:xfrm>
          </p:grpSpPr>
          <p:pic>
            <p:nvPicPr>
              <p:cNvPr id="5" name="図 4">
                <a:extLst>
                  <a:ext uri="{FF2B5EF4-FFF2-40B4-BE49-F238E27FC236}">
                    <a16:creationId xmlns:a16="http://schemas.microsoft.com/office/drawing/2014/main" id="{528A7844-FAD3-9D40-A90F-557AD9A347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06813" y="919793"/>
                <a:ext cx="2520000" cy="3568038"/>
              </a:xfrm>
              <a:prstGeom prst="rect">
                <a:avLst/>
              </a:prstGeom>
            </p:spPr>
          </p:pic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A5816882-A13D-244F-8002-B1BA2C837DDA}"/>
                  </a:ext>
                </a:extLst>
              </p:cNvPr>
              <p:cNvSpPr txBox="1"/>
              <p:nvPr/>
            </p:nvSpPr>
            <p:spPr>
              <a:xfrm>
                <a:off x="5306813" y="681007"/>
                <a:ext cx="21234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000">
                    <a:latin typeface="Ubuntu" panose="020B0504030602030204" pitchFamily="34" charset="0"/>
                    <a:ea typeface="BIZ UDGothic" panose="020B0400000000000000" pitchFamily="49" charset="-128"/>
                  </a:rPr>
                  <a:t>イノベーションの能力</a:t>
                </a:r>
                <a:r>
                  <a:rPr kumimoji="1" lang="en-US" altLang="ja-JP" sz="1000" dirty="0">
                    <a:latin typeface="Ubuntu" panose="020B0504030602030204" pitchFamily="34" charset="0"/>
                    <a:ea typeface="BIZ UDGothic" panose="020B0400000000000000" pitchFamily="49" charset="-128"/>
                  </a:rPr>
                  <a:t> (A2I)</a:t>
                </a:r>
                <a:endParaRPr kumimoji="1" lang="ja-JP" altLang="en-US" sz="1000">
                  <a:latin typeface="Ubuntu" panose="020B0504030602030204" pitchFamily="34" charset="0"/>
                  <a:ea typeface="BIZ UDGothic" panose="020B0400000000000000" pitchFamily="49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505773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255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0245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A414F0-FCE5-2E45-A339-248A82CA3769}"/>
              </a:ext>
            </a:extLst>
          </p:cNvPr>
          <p:cNvSpPr/>
          <p:nvPr/>
        </p:nvSpPr>
        <p:spPr>
          <a:xfrm>
            <a:off x="-211217" y="823607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33F93C-0F67-C146-84E2-9B869646EE60}"/>
              </a:ext>
            </a:extLst>
          </p:cNvPr>
          <p:cNvSpPr/>
          <p:nvPr/>
        </p:nvSpPr>
        <p:spPr>
          <a:xfrm>
            <a:off x="-191407" y="139481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9F6613-2A28-7048-A742-95677A05CBD2}"/>
              </a:ext>
            </a:extLst>
          </p:cNvPr>
          <p:cNvSpPr/>
          <p:nvPr/>
        </p:nvSpPr>
        <p:spPr>
          <a:xfrm>
            <a:off x="-211217" y="196604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35461B-5D95-774C-8E4D-3CB256D762EA}"/>
              </a:ext>
            </a:extLst>
          </p:cNvPr>
          <p:cNvSpPr/>
          <p:nvPr/>
        </p:nvSpPr>
        <p:spPr>
          <a:xfrm>
            <a:off x="-207056" y="2537257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78111FD-544B-3749-B4C7-6C0601A72685}"/>
              </a:ext>
            </a:extLst>
          </p:cNvPr>
          <p:cNvSpPr/>
          <p:nvPr/>
        </p:nvSpPr>
        <p:spPr>
          <a:xfrm>
            <a:off x="-205689" y="3108473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4B1E9C1-F51F-E349-A7D6-273F919A86DE}"/>
              </a:ext>
            </a:extLst>
          </p:cNvPr>
          <p:cNvSpPr/>
          <p:nvPr/>
        </p:nvSpPr>
        <p:spPr>
          <a:xfrm>
            <a:off x="-211217" y="367969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BB192FA-7562-6C45-B5B6-0487D9CB90FC}"/>
              </a:ext>
            </a:extLst>
          </p:cNvPr>
          <p:cNvSpPr/>
          <p:nvPr/>
        </p:nvSpPr>
        <p:spPr>
          <a:xfrm>
            <a:off x="-205121" y="425090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F58212-847B-D248-84DE-5532419AD67A}"/>
              </a:ext>
            </a:extLst>
          </p:cNvPr>
          <p:cNvSpPr/>
          <p:nvPr/>
        </p:nvSpPr>
        <p:spPr>
          <a:xfrm>
            <a:off x="7558072" y="823606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C0CF75B-D58A-4840-8464-3D74529F5933}"/>
              </a:ext>
            </a:extLst>
          </p:cNvPr>
          <p:cNvSpPr/>
          <p:nvPr/>
        </p:nvSpPr>
        <p:spPr>
          <a:xfrm>
            <a:off x="7558072" y="1394820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6339E88-CF46-694D-8472-C7F78C4EBDDB}"/>
              </a:ext>
            </a:extLst>
          </p:cNvPr>
          <p:cNvSpPr/>
          <p:nvPr/>
        </p:nvSpPr>
        <p:spPr>
          <a:xfrm>
            <a:off x="7558265" y="1966041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E08CE49-2BDF-7E47-93A6-34A667AEB601}"/>
              </a:ext>
            </a:extLst>
          </p:cNvPr>
          <p:cNvSpPr/>
          <p:nvPr/>
        </p:nvSpPr>
        <p:spPr>
          <a:xfrm>
            <a:off x="7558072" y="2537259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4B9A8D-960F-1A49-BC4D-3FC55095C91E}"/>
              </a:ext>
            </a:extLst>
          </p:cNvPr>
          <p:cNvSpPr/>
          <p:nvPr/>
        </p:nvSpPr>
        <p:spPr>
          <a:xfrm>
            <a:off x="7558072" y="3108475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90E96-DA65-3844-A895-A8E4275F2E9E}"/>
              </a:ext>
            </a:extLst>
          </p:cNvPr>
          <p:cNvSpPr/>
          <p:nvPr/>
        </p:nvSpPr>
        <p:spPr>
          <a:xfrm>
            <a:off x="7558072" y="3679689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50A2A1-25A0-624E-8059-D651F019971A}"/>
              </a:ext>
            </a:extLst>
          </p:cNvPr>
          <p:cNvSpPr/>
          <p:nvPr/>
        </p:nvSpPr>
        <p:spPr>
          <a:xfrm>
            <a:off x="7558071" y="4250902"/>
            <a:ext cx="422435" cy="42243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913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8EB4885-7F92-2C4B-AD1F-33AE7317C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412" y="2075037"/>
            <a:ext cx="6768751" cy="1071497"/>
          </a:xfrm>
        </p:spPr>
        <p:txBody>
          <a:bodyPr/>
          <a:lstStyle/>
          <a:p>
            <a:r>
              <a:rPr lang="ja-JP" altLang="en-US" sz="4400" b="1">
                <a:ln>
                  <a:solidFill>
                    <a:schemeClr val="tx1"/>
                  </a:solidFill>
                </a:ln>
                <a:latin typeface="BIZ UDGothic" panose="020B0400000000000000" pitchFamily="49" charset="-128"/>
                <a:ea typeface="BIZ UDGothic" panose="020B0400000000000000" pitchFamily="49" charset="-128"/>
              </a:rPr>
              <a:t>イノベーションの能力</a:t>
            </a:r>
            <a:endParaRPr lang="en-NL" sz="4400" b="1" dirty="0">
              <a:ln>
                <a:solidFill>
                  <a:schemeClr val="tx1"/>
                </a:solidFill>
              </a:ln>
              <a:latin typeface="BIZ UDGothic" panose="020B0400000000000000" pitchFamily="49" charset="-128"/>
              <a:ea typeface="BIZ UDGothic" panose="020B0400000000000000" pitchFamily="49" charset="-128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8B0553-9CE3-D944-B374-86C62E94CB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84258" y="3059807"/>
            <a:ext cx="5607059" cy="504056"/>
          </a:xfrm>
        </p:spPr>
        <p:txBody>
          <a:bodyPr>
            <a:noAutofit/>
          </a:bodyPr>
          <a:lstStyle/>
          <a:p>
            <a:r>
              <a:rPr lang="ja-JP" altLang="en-US" sz="1100">
                <a:latin typeface="BIZ UDGothic" panose="020B0400000000000000" pitchFamily="49" charset="-128"/>
                <a:ea typeface="BIZ UDGothic" panose="020B0400000000000000" pitchFamily="49" charset="-128"/>
              </a:rPr>
              <a:t>顧客のニーズをうまく満たせるような新しい機能を提供する組織の効果性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C9D8E69-8AB7-D34F-A660-8EF20CE77005}"/>
              </a:ext>
            </a:extLst>
          </p:cNvPr>
          <p:cNvSpPr txBox="1"/>
          <p:nvPr/>
        </p:nvSpPr>
        <p:spPr>
          <a:xfrm>
            <a:off x="1475519" y="3627160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dirty="0">
                <a:latin typeface="Marvel" pitchFamily="2" charset="0"/>
              </a:rPr>
              <a:t>ABILITY TO INNOVATE</a:t>
            </a:r>
            <a:endParaRPr kumimoji="1" lang="ja-JP" altLang="en-US" sz="3200">
              <a:latin typeface="Marvel" pitchFamily="2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0E28F15F-945D-4943-8207-2FCED86D941A}"/>
              </a:ext>
            </a:extLst>
          </p:cNvPr>
          <p:cNvSpPr txBox="1"/>
          <p:nvPr/>
        </p:nvSpPr>
        <p:spPr>
          <a:xfrm>
            <a:off x="2721892" y="3123523"/>
            <a:ext cx="23317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800" b="1" spc="600" dirty="0">
                <a:solidFill>
                  <a:schemeClr val="tx1">
                    <a:alpha val="16686"/>
                  </a:schemeClr>
                </a:solidFill>
                <a:latin typeface="Ubuntu" panose="020B0504030602030204" pitchFamily="34" charset="0"/>
                <a:ea typeface="BIZ UDGothic" panose="020B0400000000000000" pitchFamily="49" charset="-128"/>
              </a:rPr>
              <a:t>A2I</a:t>
            </a:r>
            <a:endParaRPr kumimoji="1" lang="ja-JP" altLang="en-US" sz="8800" b="1" spc="600">
              <a:solidFill>
                <a:schemeClr val="tx1">
                  <a:alpha val="16686"/>
                </a:schemeClr>
              </a:solidFill>
              <a:latin typeface="Ubuntu" panose="020B0504030602030204" pitchFamily="34" charset="0"/>
              <a:ea typeface="BIZ UDGothic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3743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asuring Outcome" id="{0639CB7F-EC37-9540-A026-D779BDBB7B0D}" vid="{C040AB65-D577-3143-92B0-5EA806BC72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740</TotalTime>
  <Words>1011</Words>
  <Application>Microsoft Macintosh PowerPoint</Application>
  <PresentationFormat>ユーザー設定</PresentationFormat>
  <Paragraphs>113</Paragraphs>
  <Slides>78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78</vt:i4>
      </vt:variant>
    </vt:vector>
  </HeadingPairs>
  <TitlesOfParts>
    <vt:vector size="86" baseType="lpstr">
      <vt:lpstr>BIZ UDGothic</vt:lpstr>
      <vt:lpstr>Calibri Light</vt:lpstr>
      <vt:lpstr>Ubuntu Light</vt:lpstr>
      <vt:lpstr>Ubuntu</vt:lpstr>
      <vt:lpstr>Marvel</vt:lpstr>
      <vt:lpstr>Calibri</vt:lpstr>
      <vt:lpstr>Arial</vt:lpstr>
      <vt:lpstr>Office Theme</vt:lpstr>
      <vt:lpstr>PowerPoint プレゼンテーション</vt:lpstr>
      <vt:lpstr>PowerPoint プレゼンテーション</vt:lpstr>
      <vt:lpstr>現在の価値</vt:lpstr>
      <vt:lpstr>PowerPoint プレゼンテーション</vt:lpstr>
      <vt:lpstr>未実現の価値</vt:lpstr>
      <vt:lpstr>PowerPoint プレゼンテーション</vt:lpstr>
      <vt:lpstr>市場に出すまでの時間</vt:lpstr>
      <vt:lpstr>PowerPoint プレゼンテーション</vt:lpstr>
      <vt:lpstr>イノベーションの能力</vt:lpstr>
      <vt:lpstr>PowerPoint プレゼンテーション</vt:lpstr>
      <vt:lpstr>顧客満足度</vt:lpstr>
      <vt:lpstr>顧客満足度</vt:lpstr>
      <vt:lpstr>欠陥のトレンド</vt:lpstr>
      <vt:lpstr>欠陥のトレンド</vt:lpstr>
      <vt:lpstr>プロダクトコスト比率</vt:lpstr>
      <vt:lpstr>プロダクトコスト比率</vt:lpstr>
      <vt:lpstr>変更失敗率</vt:lpstr>
      <vt:lpstr>変更失敗率</vt:lpstr>
      <vt:lpstr>インストールされた バージョンの指標</vt:lpstr>
      <vt:lpstr>インストールされた バージョンの指標</vt:lpstr>
      <vt:lpstr>望ましい 顧客体験または満足度</vt:lpstr>
      <vt:lpstr>望ましい 顧客体験または満足度</vt:lpstr>
      <vt:lpstr>障害物除去時間</vt:lpstr>
      <vt:lpstr>障害物除去時間</vt:lpstr>
      <vt:lpstr>ビルドと統合の頻度</vt:lpstr>
      <vt:lpstr>ビルドと統合の頻度</vt:lpstr>
      <vt:lpstr>ピボットまでの時間</vt:lpstr>
      <vt:lpstr>ピボットまでの時間</vt:lpstr>
      <vt:lpstr>本番環境の インシデントの数</vt:lpstr>
      <vt:lpstr>本番環境の インシデントの数</vt:lpstr>
      <vt:lpstr>リリースの安定期間</vt:lpstr>
      <vt:lpstr>リリースの安定期間</vt:lpstr>
      <vt:lpstr> 変更のリードタイム</vt:lpstr>
      <vt:lpstr> 変更のリードタイム</vt:lpstr>
      <vt:lpstr>市場占有率</vt:lpstr>
      <vt:lpstr>市場占有率</vt:lpstr>
      <vt:lpstr>顧客サイクルタイム</vt:lpstr>
      <vt:lpstr>顧客サイクルタイム</vt:lpstr>
      <vt:lpstr>学習時間</vt:lpstr>
      <vt:lpstr>学習時間</vt:lpstr>
      <vt:lpstr>従業員満足度</vt:lpstr>
      <vt:lpstr>従業員満足度</vt:lpstr>
      <vt:lpstr>顧客使用指標</vt:lpstr>
      <vt:lpstr>顧客使用指標</vt:lpstr>
      <vt:lpstr>従業員1人あたり の収益</vt:lpstr>
      <vt:lpstr>従業員1人あたり の収益</vt:lpstr>
      <vt:lpstr>リリースの頻度</vt:lpstr>
      <vt:lpstr>リリースの頻度</vt:lpstr>
      <vt:lpstr>平均修復時間</vt:lpstr>
      <vt:lpstr>平均修復時間</vt:lpstr>
      <vt:lpstr>リードタイム</vt:lpstr>
      <vt:lpstr>リードタイム</vt:lpstr>
      <vt:lpstr>イノベーション率</vt:lpstr>
      <vt:lpstr>イノベーション率</vt:lpstr>
      <vt:lpstr>オンプロダクト指標</vt:lpstr>
      <vt:lpstr>オンプロダクト指標</vt:lpstr>
      <vt:lpstr> デプロイ頻度</vt:lpstr>
      <vt:lpstr> デプロイ頻度</vt:lpstr>
      <vt:lpstr>技術的負債</vt:lpstr>
      <vt:lpstr>技術的負債</vt:lpstr>
      <vt:lpstr>サービス復元時間</vt:lpstr>
      <vt:lpstr>サービス復元時間</vt:lpstr>
      <vt:lpstr>プロダクト(コード)の アクティブなブランチ数</vt:lpstr>
      <vt:lpstr>プロダクト(コード)の アクティブなブランチ数</vt:lpstr>
      <vt:lpstr>ブランチ間でコードをマージする時間</vt:lpstr>
      <vt:lpstr>ブランチ間でコードをマージする時間</vt:lpstr>
      <vt:lpstr>コンテキスト スイッチにかかる時間</vt:lpstr>
      <vt:lpstr>コンテキスト スイッチにかかる時間</vt:lpstr>
      <vt:lpstr>顧客(ユーザー) 満足度ギャップ</vt:lpstr>
      <vt:lpstr>顧客(ユーザー) 満足度ギャップ</vt:lpstr>
      <vt:lpstr>アウトプットを 計測するのではなく、 アウトカムを計測せよ</vt:lpstr>
      <vt:lpstr>PowerPoint プレゼンテーション</vt:lpstr>
      <vt:lpstr>指標ではなく 会話が大切だ</vt:lpstr>
      <vt:lpstr>PowerPoint プレゼンテーション</vt:lpstr>
      <vt:lpstr>詳しくはこちら   Evidence Based Management http://scrum.org/EBM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Sjoerd Kranendonk</dc:creator>
  <cp:lastModifiedBy>長沢智治</cp:lastModifiedBy>
  <cp:revision>7</cp:revision>
  <dcterms:created xsi:type="dcterms:W3CDTF">2022-02-10T22:21:59Z</dcterms:created>
  <dcterms:modified xsi:type="dcterms:W3CDTF">2022-04-04T04:27:29Z</dcterms:modified>
</cp:coreProperties>
</file>

<file path=docProps/thumbnail.jpeg>
</file>